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59"/>
    <a:srgbClr val="E56A5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8B2FF-A068-4DD8-B8AE-D54A6E376A73}" type="datetimeFigureOut">
              <a:rPr lang="nl-NL" smtClean="0"/>
              <a:t>18-7-2024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094CD-9E77-44AC-9DB1-17AD426DF03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67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tar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id="{F3B27FC0-D245-47B4-A288-3B9A9416B3F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>
            <a:extLst>
              <a:ext uri="{FF2B5EF4-FFF2-40B4-BE49-F238E27FC236}">
                <a16:creationId xmlns:a16="http://schemas.microsoft.com/office/drawing/2014/main" id="{BC7ADDFC-86D3-4046-88F6-6FE8BB4CFABE}"/>
              </a:ext>
            </a:extLst>
          </p:cNvPr>
          <p:cNvSpPr/>
          <p:nvPr userDrawn="1"/>
        </p:nvSpPr>
        <p:spPr bwMode="invGray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BB9BAC96-6DB2-45A0-9B05-9E2B253B12FB}"/>
              </a:ext>
            </a:extLst>
          </p:cNvPr>
          <p:cNvSpPr/>
          <p:nvPr userDrawn="1"/>
        </p:nvSpPr>
        <p:spPr bwMode="gray"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067B3007-6179-4D7F-86CE-48BA45609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2771004" y="2061000"/>
            <a:ext cx="6649991" cy="27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048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gray">
          <a:xfrm rot="10800000" flipH="1">
            <a:off x="0" y="0"/>
            <a:ext cx="4518000" cy="16488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 bwMode="white">
          <a:xfrm flipH="1">
            <a:off x="8926800" y="5666400"/>
            <a:ext cx="3265200" cy="1191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E56A54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3309CFAA-36A4-4C5A-A136-2B8782F3269E}"/>
              </a:ext>
            </a:extLst>
          </p:cNvPr>
          <p:cNvSpPr txBox="1"/>
          <p:nvPr userDrawn="1"/>
        </p:nvSpPr>
        <p:spPr bwMode="white">
          <a:xfrm>
            <a:off x="244800" y="345600"/>
            <a:ext cx="3222172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300" dirty="0">
                <a:solidFill>
                  <a:srgbClr val="FFFFFF"/>
                </a:solidFill>
              </a:rPr>
              <a:t>vistacollege.nl</a:t>
            </a:r>
          </a:p>
        </p:txBody>
      </p:sp>
    </p:spTree>
    <p:extLst>
      <p:ext uri="{BB962C8B-B14F-4D97-AF65-F5344CB8AC3E}">
        <p14:creationId xmlns:p14="http://schemas.microsoft.com/office/powerpoint/2010/main" val="1989069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00CAD786-3EE5-419D-9967-514FA6B93761}"/>
              </a:ext>
            </a:extLst>
          </p:cNvPr>
          <p:cNvSpPr/>
          <p:nvPr userDrawn="1"/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231A6D-5ED1-4653-93F3-7316939823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2000" y="4878000"/>
            <a:ext cx="9144000" cy="1524000"/>
          </a:xfrm>
        </p:spPr>
        <p:txBody>
          <a:bodyPr anchor="b"/>
          <a:lstStyle>
            <a:lvl1pPr algn="l">
              <a:lnSpc>
                <a:spcPts val="6000"/>
              </a:lnSpc>
              <a:defRPr sz="570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3" name="Tijdelijke aanduiding voor afbeelding 12">
            <a:extLst>
              <a:ext uri="{FF2B5EF4-FFF2-40B4-BE49-F238E27FC236}">
                <a16:creationId xmlns:a16="http://schemas.microsoft.com/office/drawing/2014/main" id="{74AF9450-44BC-4131-A02C-E099232DFFB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0" y="-1"/>
            <a:ext cx="12192000" cy="4244400"/>
          </a:xfrm>
          <a:custGeom>
            <a:avLst/>
            <a:gdLst>
              <a:gd name="connsiteX0" fmla="*/ 0 w 12192000"/>
              <a:gd name="connsiteY0" fmla="*/ 0 h 4244400"/>
              <a:gd name="connsiteX1" fmla="*/ 12192000 w 12192000"/>
              <a:gd name="connsiteY1" fmla="*/ 0 h 4244400"/>
              <a:gd name="connsiteX2" fmla="*/ 12192000 w 12192000"/>
              <a:gd name="connsiteY2" fmla="*/ 1 h 4244400"/>
              <a:gd name="connsiteX3" fmla="*/ 8926800 w 12192000"/>
              <a:gd name="connsiteY3" fmla="*/ 1 h 4244400"/>
              <a:gd name="connsiteX4" fmla="*/ 12192000 w 12192000"/>
              <a:gd name="connsiteY4" fmla="*/ 1191601 h 4244400"/>
              <a:gd name="connsiteX5" fmla="*/ 12192000 w 12192000"/>
              <a:gd name="connsiteY5" fmla="*/ 4244400 h 4244400"/>
              <a:gd name="connsiteX6" fmla="*/ 3060000 w 12192000"/>
              <a:gd name="connsiteY6" fmla="*/ 4244400 h 4244400"/>
              <a:gd name="connsiteX7" fmla="*/ 0 w 12192000"/>
              <a:gd name="connsiteY7" fmla="*/ 3128400 h 424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4244400">
                <a:moveTo>
                  <a:pt x="0" y="0"/>
                </a:moveTo>
                <a:lnTo>
                  <a:pt x="12192000" y="0"/>
                </a:lnTo>
                <a:lnTo>
                  <a:pt x="12192000" y="1"/>
                </a:lnTo>
                <a:lnTo>
                  <a:pt x="8926800" y="1"/>
                </a:lnTo>
                <a:lnTo>
                  <a:pt x="12192000" y="1191601"/>
                </a:lnTo>
                <a:lnTo>
                  <a:pt x="12192000" y="4244400"/>
                </a:lnTo>
                <a:lnTo>
                  <a:pt x="3060000" y="4244400"/>
                </a:lnTo>
                <a:lnTo>
                  <a:pt x="0" y="3128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14" name="Rechthoekige driehoek 13">
            <a:extLst>
              <a:ext uri="{FF2B5EF4-FFF2-40B4-BE49-F238E27FC236}">
                <a16:creationId xmlns:a16="http://schemas.microsoft.com/office/drawing/2014/main" id="{D969B007-2058-4ACF-8194-EBE43D744092}"/>
              </a:ext>
            </a:extLst>
          </p:cNvPr>
          <p:cNvSpPr/>
          <p:nvPr userDrawn="1"/>
        </p:nvSpPr>
        <p:spPr bwMode="ltGray">
          <a:xfrm rot="10800000">
            <a:off x="8926800" y="0"/>
            <a:ext cx="3265200" cy="11916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1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white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 bwMode="gray"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8D3750-B9FD-482F-9E2E-7897DE7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t>‹nr.›</a:t>
            </a:fld>
            <a:endParaRPr lang="nl-NL" dirty="0"/>
          </a:p>
        </p:txBody>
      </p:sp>
      <p:grpSp>
        <p:nvGrpSpPr>
          <p:cNvPr id="12" name="Vista_arrow">
            <a:extLst>
              <a:ext uri="{FF2B5EF4-FFF2-40B4-BE49-F238E27FC236}">
                <a16:creationId xmlns:a16="http://schemas.microsoft.com/office/drawing/2014/main" id="{4B368A20-4C1E-44A0-805A-1F473954834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424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42B5959-CFEC-4EAA-A07D-6612CD5851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0C61A30-C4ED-4943-A6E8-DCDD56D2993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56D44A0-1D3B-47D3-B62C-4A274CB5155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DDA347F4-BB11-44D4-B177-B76D79E79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60000" y="1800000"/>
            <a:ext cx="9000000" cy="355600"/>
          </a:xfrm>
        </p:spPr>
        <p:txBody>
          <a:bodyPr anchor="b" anchorCtr="0"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004F59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6907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40DA4BE9-F6E3-46E8-A39D-6743A811D7A5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ige driehoek 9">
            <a:extLst>
              <a:ext uri="{FF2B5EF4-FFF2-40B4-BE49-F238E27FC236}">
                <a16:creationId xmlns:a16="http://schemas.microsoft.com/office/drawing/2014/main" id="{2787A821-C681-4659-9AE7-58E7DC200707}"/>
              </a:ext>
            </a:extLst>
          </p:cNvPr>
          <p:cNvSpPr/>
          <p:nvPr userDrawn="1"/>
        </p:nvSpPr>
        <p:spPr bwMode="ltGray">
          <a:xfrm rot="10800000" flipH="1">
            <a:off x="0" y="0"/>
            <a:ext cx="3783600" cy="13788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>
            <a:extLst>
              <a:ext uri="{FF2B5EF4-FFF2-40B4-BE49-F238E27FC236}">
                <a16:creationId xmlns:a16="http://schemas.microsoft.com/office/drawing/2014/main" id="{792A85AD-4DCD-4875-BE56-337F13A87AA4}"/>
              </a:ext>
            </a:extLst>
          </p:cNvPr>
          <p:cNvSpPr/>
          <p:nvPr userDrawn="1"/>
        </p:nvSpPr>
        <p:spPr>
          <a:xfrm flipH="1">
            <a:off x="7677600" y="5212800"/>
            <a:ext cx="4514400" cy="16452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18D3750-B9FD-482F-9E2E-7897DE75C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black"/>
        <p:txBody>
          <a:bodyPr/>
          <a:lstStyle>
            <a:lvl1pPr>
              <a:defRPr>
                <a:solidFill>
                  <a:srgbClr val="E56A54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2" name="Vista_arrow">
            <a:extLst>
              <a:ext uri="{FF2B5EF4-FFF2-40B4-BE49-F238E27FC236}">
                <a16:creationId xmlns:a16="http://schemas.microsoft.com/office/drawing/2014/main" id="{4B368A20-4C1E-44A0-805A-1F4739548341}"/>
              </a:ext>
            </a:extLst>
          </p:cNvPr>
          <p:cNvGrpSpPr>
            <a:grpSpLocks noChangeAspect="1"/>
          </p:cNvGrpSpPr>
          <p:nvPr userDrawn="1"/>
        </p:nvGrpSpPr>
        <p:grpSpPr bwMode="black">
          <a:xfrm rot="10800000">
            <a:off x="11642400" y="6357600"/>
            <a:ext cx="230400" cy="222429"/>
            <a:chOff x="3392" y="-1"/>
            <a:chExt cx="896" cy="865"/>
          </a:xfrm>
          <a:solidFill>
            <a:srgbClr val="E56A54"/>
          </a:solidFill>
        </p:grpSpPr>
        <p:sp>
          <p:nvSpPr>
            <p:cNvPr id="13" name="Freeform 17">
              <a:extLst>
                <a:ext uri="{FF2B5EF4-FFF2-40B4-BE49-F238E27FC236}">
                  <a16:creationId xmlns:a16="http://schemas.microsoft.com/office/drawing/2014/main" id="{A42B5959-CFEC-4EAA-A07D-6612CD5851CC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18">
              <a:extLst>
                <a:ext uri="{FF2B5EF4-FFF2-40B4-BE49-F238E27FC236}">
                  <a16:creationId xmlns:a16="http://schemas.microsoft.com/office/drawing/2014/main" id="{90C61A30-C4ED-4943-A6E8-DCDD56D29933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19">
              <a:extLst>
                <a:ext uri="{FF2B5EF4-FFF2-40B4-BE49-F238E27FC236}">
                  <a16:creationId xmlns:a16="http://schemas.microsoft.com/office/drawing/2014/main" id="{E56D44A0-1D3B-47D3-B62C-4A274CB51558}"/>
                </a:ext>
              </a:extLst>
            </p:cNvPr>
            <p:cNvSpPr>
              <a:spLocks/>
            </p:cNvSpPr>
            <p:nvPr userDrawn="1"/>
          </p:nvSpPr>
          <p:spPr bwMode="black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tel 1">
            <a:extLst>
              <a:ext uri="{FF2B5EF4-FFF2-40B4-BE49-F238E27FC236}">
                <a16:creationId xmlns:a16="http://schemas.microsoft.com/office/drawing/2014/main" id="{D2926AC3-BD30-4253-B7B8-9330F355E812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160000" y="2322000"/>
            <a:ext cx="9000000" cy="2286000"/>
          </a:xfrm>
        </p:spPr>
        <p:txBody>
          <a:bodyPr anchor="t" anchorCtr="0"/>
          <a:lstStyle>
            <a:lvl1pPr algn="l">
              <a:lnSpc>
                <a:spcPts val="6000"/>
              </a:lnSpc>
              <a:defRPr sz="5700">
                <a:solidFill>
                  <a:srgbClr val="E56A54"/>
                </a:solidFill>
                <a:latin typeface="+mj-lt"/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7" name="Ondertitel 2">
            <a:extLst>
              <a:ext uri="{FF2B5EF4-FFF2-40B4-BE49-F238E27FC236}">
                <a16:creationId xmlns:a16="http://schemas.microsoft.com/office/drawing/2014/main" id="{DDA347F4-BB11-44D4-B177-B76D79E79BCF}"/>
              </a:ext>
            </a:extLst>
          </p:cNvPr>
          <p:cNvSpPr>
            <a:spLocks noGrp="1"/>
          </p:cNvSpPr>
          <p:nvPr>
            <p:ph type="subTitle" idx="1"/>
          </p:nvPr>
        </p:nvSpPr>
        <p:spPr bwMode="white">
          <a:xfrm>
            <a:off x="2160000" y="1800000"/>
            <a:ext cx="9000000" cy="355600"/>
          </a:xfrm>
        </p:spPr>
        <p:txBody>
          <a:bodyPr anchor="b" anchorCtr="0"/>
          <a:lstStyle>
            <a:lvl1pPr marL="0" indent="0" algn="l">
              <a:lnSpc>
                <a:spcPts val="2800"/>
              </a:lnSpc>
              <a:buNone/>
              <a:defRPr sz="2400">
                <a:solidFill>
                  <a:srgbClr val="FFFFFF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2535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78C5-F077-4D9C-8E2E-2BB5FC8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F6C9BF-7169-4EA6-BF48-2C8EB00DA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251CDF-E34D-4158-B9A3-AAFAE02F8B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9467999" cy="36792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77417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slid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F278C5-F077-4D9C-8E2E-2BB5FC89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C9F6C9BF-7169-4EA6-BF48-2C8EB00DAC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76251CDF-E34D-4158-B9A3-AAFAE02F8B5D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169999" y="1872000"/>
            <a:ext cx="4644000" cy="39564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B7232844-EEFC-4ADD-8818-ADECAD2BE93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119999" y="1871999"/>
            <a:ext cx="4860000" cy="3679200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8986001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F40AD7-3CC2-4C22-AC41-D3A374E2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t>‹nr.›</a:t>
            </a:fld>
            <a:endParaRPr lang="nl-NL"/>
          </a:p>
        </p:txBody>
      </p:sp>
      <p:sp>
        <p:nvSpPr>
          <p:cNvPr id="18" name="Tijdelijke aanduiding voor afbeelding 17">
            <a:extLst>
              <a:ext uri="{FF2B5EF4-FFF2-40B4-BE49-F238E27FC236}">
                <a16:creationId xmlns:a16="http://schemas.microsoft.com/office/drawing/2014/main" id="{8336EFD1-28C3-4DE4-AA6C-8394609E1ED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1"/>
            <a:ext cx="12192000" cy="6858000"/>
          </a:xfrm>
          <a:custGeom>
            <a:avLst/>
            <a:gdLst>
              <a:gd name="connsiteX0" fmla="*/ 12191999 w 12192000"/>
              <a:gd name="connsiteY0" fmla="*/ 6857999 h 6858000"/>
              <a:gd name="connsiteX1" fmla="*/ 12192000 w 12192000"/>
              <a:gd name="connsiteY1" fmla="*/ 6857999 h 6858000"/>
              <a:gd name="connsiteX2" fmla="*/ 12192000 w 12192000"/>
              <a:gd name="connsiteY2" fmla="*/ 6858000 h 6858000"/>
              <a:gd name="connsiteX3" fmla="*/ 12191999 w 12192000"/>
              <a:gd name="connsiteY3" fmla="*/ 6858000 h 6858000"/>
              <a:gd name="connsiteX4" fmla="*/ 4517997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5671696 h 6858000"/>
              <a:gd name="connsiteX7" fmla="*/ 12191999 w 12192000"/>
              <a:gd name="connsiteY7" fmla="*/ 5671696 h 6858000"/>
              <a:gd name="connsiteX8" fmla="*/ 12191999 w 12192000"/>
              <a:gd name="connsiteY8" fmla="*/ 5666399 h 6858000"/>
              <a:gd name="connsiteX9" fmla="*/ 8926799 w 12192000"/>
              <a:gd name="connsiteY9" fmla="*/ 6857999 h 6858000"/>
              <a:gd name="connsiteX10" fmla="*/ 8941313 w 12192000"/>
              <a:gd name="connsiteY10" fmla="*/ 6857999 h 6858000"/>
              <a:gd name="connsiteX11" fmla="*/ 8966570 w 12192000"/>
              <a:gd name="connsiteY11" fmla="*/ 6857999 h 6858000"/>
              <a:gd name="connsiteX12" fmla="*/ 8966567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16487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2192000" h="6858000">
                <a:moveTo>
                  <a:pt x="12191999" y="6857999"/>
                </a:moveTo>
                <a:lnTo>
                  <a:pt x="12192000" y="6857999"/>
                </a:lnTo>
                <a:lnTo>
                  <a:pt x="12192000" y="6858000"/>
                </a:lnTo>
                <a:lnTo>
                  <a:pt x="12191999" y="6858000"/>
                </a:lnTo>
                <a:close/>
                <a:moveTo>
                  <a:pt x="4517997" y="0"/>
                </a:moveTo>
                <a:lnTo>
                  <a:pt x="12192000" y="0"/>
                </a:lnTo>
                <a:lnTo>
                  <a:pt x="12192000" y="5671696"/>
                </a:lnTo>
                <a:lnTo>
                  <a:pt x="12191999" y="5671696"/>
                </a:lnTo>
                <a:lnTo>
                  <a:pt x="12191999" y="5666399"/>
                </a:lnTo>
                <a:lnTo>
                  <a:pt x="8926799" y="6857999"/>
                </a:lnTo>
                <a:lnTo>
                  <a:pt x="8941313" y="6857999"/>
                </a:lnTo>
                <a:lnTo>
                  <a:pt x="8966570" y="6857999"/>
                </a:lnTo>
                <a:lnTo>
                  <a:pt x="8966567" y="6858000"/>
                </a:lnTo>
                <a:lnTo>
                  <a:pt x="0" y="6858000"/>
                </a:lnTo>
                <a:lnTo>
                  <a:pt x="0" y="16487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41190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hoek 20">
            <a:extLst>
              <a:ext uri="{FF2B5EF4-FFF2-40B4-BE49-F238E27FC236}">
                <a16:creationId xmlns:a16="http://schemas.microsoft.com/office/drawing/2014/main" id="{22654373-0CED-47B4-82EB-1DDEC7C524EE}"/>
              </a:ext>
            </a:extLst>
          </p:cNvPr>
          <p:cNvSpPr/>
          <p:nvPr userDrawn="1"/>
        </p:nvSpPr>
        <p:spPr bwMode="ltGray">
          <a:xfrm>
            <a:off x="0" y="0"/>
            <a:ext cx="12192000" cy="6858000"/>
          </a:xfrm>
          <a:prstGeom prst="rect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20" name="Tijdelijke aanduiding voor afbeelding 19">
            <a:extLst>
              <a:ext uri="{FF2B5EF4-FFF2-40B4-BE49-F238E27FC236}">
                <a16:creationId xmlns:a16="http://schemas.microsoft.com/office/drawing/2014/main" id="{B88305E8-A6AA-4581-9E5A-F45330117C2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2154239" y="568325"/>
            <a:ext cx="7883525" cy="5735638"/>
          </a:xfrm>
          <a:custGeom>
            <a:avLst/>
            <a:gdLst>
              <a:gd name="connsiteX0" fmla="*/ 0 w 7883525"/>
              <a:gd name="connsiteY0" fmla="*/ 0 h 5735638"/>
              <a:gd name="connsiteX1" fmla="*/ 3687763 w 7883525"/>
              <a:gd name="connsiteY1" fmla="*/ 1344613 h 5735638"/>
              <a:gd name="connsiteX2" fmla="*/ 3687763 w 7883525"/>
              <a:gd name="connsiteY2" fmla="*/ 0 h 5735638"/>
              <a:gd name="connsiteX3" fmla="*/ 7883525 w 7883525"/>
              <a:gd name="connsiteY3" fmla="*/ 1528763 h 5735638"/>
              <a:gd name="connsiteX4" fmla="*/ 7883525 w 7883525"/>
              <a:gd name="connsiteY4" fmla="*/ 5735638 h 5735638"/>
              <a:gd name="connsiteX5" fmla="*/ 4167188 w 7883525"/>
              <a:gd name="connsiteY5" fmla="*/ 4394201 h 5735638"/>
              <a:gd name="connsiteX6" fmla="*/ 4167188 w 7883525"/>
              <a:gd name="connsiteY6" fmla="*/ 5735638 h 5735638"/>
              <a:gd name="connsiteX7" fmla="*/ 0 w 7883525"/>
              <a:gd name="connsiteY7" fmla="*/ 4219576 h 5735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883525" h="5735638">
                <a:moveTo>
                  <a:pt x="0" y="0"/>
                </a:moveTo>
                <a:lnTo>
                  <a:pt x="3687763" y="1344613"/>
                </a:lnTo>
                <a:lnTo>
                  <a:pt x="3687763" y="0"/>
                </a:lnTo>
                <a:lnTo>
                  <a:pt x="7883525" y="1528763"/>
                </a:lnTo>
                <a:lnTo>
                  <a:pt x="7883525" y="5735638"/>
                </a:lnTo>
                <a:lnTo>
                  <a:pt x="4167188" y="4394201"/>
                </a:lnTo>
                <a:lnTo>
                  <a:pt x="4167188" y="5735638"/>
                </a:lnTo>
                <a:lnTo>
                  <a:pt x="0" y="42195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9665B72E-6608-4AFD-B69A-C5EDCF258A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0" name="Vista_arrow">
            <a:extLst>
              <a:ext uri="{FF2B5EF4-FFF2-40B4-BE49-F238E27FC236}">
                <a16:creationId xmlns:a16="http://schemas.microsoft.com/office/drawing/2014/main" id="{C7A53FED-ABFB-4FA1-99E4-01E3616F6B4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00AA5F3B-9645-47B9-9778-22691557DE3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3A706FAC-D3F5-4718-9636-4924A5067D0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944D06A9-7C89-4695-BDA9-5528EAC8A21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3505610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met afbeelding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>
            <a:extLst>
              <a:ext uri="{FF2B5EF4-FFF2-40B4-BE49-F238E27FC236}">
                <a16:creationId xmlns:a16="http://schemas.microsoft.com/office/drawing/2014/main" id="{4C59E6C5-540C-41BD-90DC-11840F701655}"/>
              </a:ext>
            </a:extLst>
          </p:cNvPr>
          <p:cNvSpPr/>
          <p:nvPr userDrawn="1"/>
        </p:nvSpPr>
        <p:spPr bwMode="gray">
          <a:xfrm>
            <a:off x="0" y="0"/>
            <a:ext cx="12191999" cy="6858000"/>
          </a:xfrm>
          <a:prstGeom prst="rect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14" name="Tijdelijke aanduiding voor afbeelding 13">
            <a:extLst>
              <a:ext uri="{FF2B5EF4-FFF2-40B4-BE49-F238E27FC236}">
                <a16:creationId xmlns:a16="http://schemas.microsoft.com/office/drawing/2014/main" id="{857B5171-A705-446F-BF84-9CC273B986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white">
          <a:xfrm>
            <a:off x="1218000" y="133201"/>
            <a:ext cx="9759812" cy="6592871"/>
          </a:xfrm>
          <a:custGeom>
            <a:avLst/>
            <a:gdLst>
              <a:gd name="connsiteX0" fmla="*/ 4914840 w 9759812"/>
              <a:gd name="connsiteY0" fmla="*/ 0 h 6592871"/>
              <a:gd name="connsiteX1" fmla="*/ 9759812 w 9759812"/>
              <a:gd name="connsiteY1" fmla="*/ 1752680 h 6592871"/>
              <a:gd name="connsiteX2" fmla="*/ 9759812 w 9759812"/>
              <a:gd name="connsiteY2" fmla="*/ 4864322 h 6592871"/>
              <a:gd name="connsiteX3" fmla="*/ 4914840 w 9759812"/>
              <a:gd name="connsiteY3" fmla="*/ 6592871 h 6592871"/>
              <a:gd name="connsiteX4" fmla="*/ 0 w 9759812"/>
              <a:gd name="connsiteY4" fmla="*/ 4851621 h 6592871"/>
              <a:gd name="connsiteX5" fmla="*/ 0 w 9759812"/>
              <a:gd name="connsiteY5" fmla="*/ 1790782 h 6592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759812" h="6592871">
                <a:moveTo>
                  <a:pt x="4914840" y="0"/>
                </a:moveTo>
                <a:lnTo>
                  <a:pt x="9759812" y="1752680"/>
                </a:lnTo>
                <a:lnTo>
                  <a:pt x="9759812" y="4864322"/>
                </a:lnTo>
                <a:lnTo>
                  <a:pt x="4914840" y="6592871"/>
                </a:lnTo>
                <a:lnTo>
                  <a:pt x="0" y="4851621"/>
                </a:lnTo>
                <a:lnTo>
                  <a:pt x="0" y="17907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nl-NL" dirty="0"/>
              <a:t> </a:t>
            </a:r>
          </a:p>
        </p:txBody>
      </p:sp>
      <p:sp>
        <p:nvSpPr>
          <p:cNvPr id="9" name="Tijdelijke aanduiding voor dianummer 5">
            <a:extLst>
              <a:ext uri="{FF2B5EF4-FFF2-40B4-BE49-F238E27FC236}">
                <a16:creationId xmlns:a16="http://schemas.microsoft.com/office/drawing/2014/main" id="{D5496A7E-B392-40EF-A843-3DED48B3C3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0" name="Vista_arrow">
            <a:extLst>
              <a:ext uri="{FF2B5EF4-FFF2-40B4-BE49-F238E27FC236}">
                <a16:creationId xmlns:a16="http://schemas.microsoft.com/office/drawing/2014/main" id="{EA308F9E-922D-4886-AEB9-410A01F2882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D073742D-0B45-419D-9F44-6930B6F576F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8">
              <a:extLst>
                <a:ext uri="{FF2B5EF4-FFF2-40B4-BE49-F238E27FC236}">
                  <a16:creationId xmlns:a16="http://schemas.microsoft.com/office/drawing/2014/main" id="{8D503472-7577-4281-ACF8-D0940E8AFE6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19">
              <a:extLst>
                <a:ext uri="{FF2B5EF4-FFF2-40B4-BE49-F238E27FC236}">
                  <a16:creationId xmlns:a16="http://schemas.microsoft.com/office/drawing/2014/main" id="{AADA8275-2E7E-432F-B7DD-8E3D244752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207184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ige driehoek 7">
            <a:extLst>
              <a:ext uri="{FF2B5EF4-FFF2-40B4-BE49-F238E27FC236}">
                <a16:creationId xmlns:a16="http://schemas.microsoft.com/office/drawing/2014/main" id="{CB207621-F8DB-44D6-8C63-ABD29B2492C1}"/>
              </a:ext>
            </a:extLst>
          </p:cNvPr>
          <p:cNvSpPr/>
          <p:nvPr userDrawn="1"/>
        </p:nvSpPr>
        <p:spPr bwMode="ltGray">
          <a:xfrm rot="10800000" flipH="1">
            <a:off x="0" y="0"/>
            <a:ext cx="4518000" cy="1648800"/>
          </a:xfrm>
          <a:prstGeom prst="rtTriangle">
            <a:avLst/>
          </a:prstGeom>
          <a:solidFill>
            <a:srgbClr val="004F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ige driehoek 6">
            <a:extLst>
              <a:ext uri="{FF2B5EF4-FFF2-40B4-BE49-F238E27FC236}">
                <a16:creationId xmlns:a16="http://schemas.microsoft.com/office/drawing/2014/main" id="{AF884F7C-16EB-4EBD-98FF-96584B8DDEBF}"/>
              </a:ext>
            </a:extLst>
          </p:cNvPr>
          <p:cNvSpPr/>
          <p:nvPr userDrawn="1"/>
        </p:nvSpPr>
        <p:spPr bwMode="ltGray">
          <a:xfrm flipH="1">
            <a:off x="8926800" y="5666400"/>
            <a:ext cx="3265200" cy="1191600"/>
          </a:xfrm>
          <a:prstGeom prst="rtTriangle">
            <a:avLst/>
          </a:prstGeom>
          <a:solidFill>
            <a:srgbClr val="E56A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EF0093F-7455-4D68-815A-452B90D56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000" y="900000"/>
            <a:ext cx="9468000" cy="5461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4374D46-8C56-4A5C-BCC7-58B701EE80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0000" y="1872000"/>
            <a:ext cx="9468000" cy="367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21DFDF6-8ED9-455F-A7D0-18E4E589EE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03975" y="6284915"/>
            <a:ext cx="6840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2400" b="1">
                <a:solidFill>
                  <a:schemeClr val="bg1"/>
                </a:solidFill>
              </a:defRPr>
            </a:lvl1pPr>
          </a:lstStyle>
          <a:p>
            <a:fld id="{80A0A791-6826-4257-B01F-02898428D87F}" type="slidenum">
              <a:rPr lang="nl-NL" smtClean="0"/>
              <a:pPr/>
              <a:t>‹nr.›</a:t>
            </a:fld>
            <a:endParaRPr lang="nl-NL" dirty="0"/>
          </a:p>
        </p:txBody>
      </p:sp>
      <p:grpSp>
        <p:nvGrpSpPr>
          <p:cNvPr id="11" name="Vista_arrow">
            <a:extLst>
              <a:ext uri="{FF2B5EF4-FFF2-40B4-BE49-F238E27FC236}">
                <a16:creationId xmlns:a16="http://schemas.microsoft.com/office/drawing/2014/main" id="{EEAECB83-F578-467B-BA29-CAB172B939B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10800000">
            <a:off x="11691600" y="6357600"/>
            <a:ext cx="230400" cy="222429"/>
            <a:chOff x="3392" y="-1"/>
            <a:chExt cx="896" cy="865"/>
          </a:xfrm>
          <a:solidFill>
            <a:srgbClr val="FFFFFF"/>
          </a:solidFill>
        </p:grpSpPr>
        <p:sp>
          <p:nvSpPr>
            <p:cNvPr id="25" name="Freeform 17">
              <a:extLst>
                <a:ext uri="{FF2B5EF4-FFF2-40B4-BE49-F238E27FC236}">
                  <a16:creationId xmlns:a16="http://schemas.microsoft.com/office/drawing/2014/main" id="{07028571-FB1C-4F82-87E0-5A26688505D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-1"/>
              <a:ext cx="159" cy="232"/>
            </a:xfrm>
            <a:custGeom>
              <a:avLst/>
              <a:gdLst>
                <a:gd name="T0" fmla="*/ 305 w 332"/>
                <a:gd name="T1" fmla="*/ 375 h 484"/>
                <a:gd name="T2" fmla="*/ 332 w 332"/>
                <a:gd name="T3" fmla="*/ 338 h 484"/>
                <a:gd name="T4" fmla="*/ 332 w 332"/>
                <a:gd name="T5" fmla="*/ 42 h 484"/>
                <a:gd name="T6" fmla="*/ 315 w 332"/>
                <a:gd name="T7" fmla="*/ 10 h 484"/>
                <a:gd name="T8" fmla="*/ 280 w 332"/>
                <a:gd name="T9" fmla="*/ 5 h 484"/>
                <a:gd name="T10" fmla="*/ 0 w 332"/>
                <a:gd name="T11" fmla="*/ 107 h 484"/>
                <a:gd name="T12" fmla="*/ 0 w 332"/>
                <a:gd name="T13" fmla="*/ 484 h 484"/>
                <a:gd name="T14" fmla="*/ 305 w 332"/>
                <a:gd name="T15" fmla="*/ 375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375"/>
                  </a:moveTo>
                  <a:cubicBezTo>
                    <a:pt x="321" y="369"/>
                    <a:pt x="332" y="355"/>
                    <a:pt x="332" y="338"/>
                  </a:cubicBezTo>
                  <a:cubicBezTo>
                    <a:pt x="332" y="42"/>
                    <a:pt x="332" y="42"/>
                    <a:pt x="332" y="42"/>
                  </a:cubicBezTo>
                  <a:cubicBezTo>
                    <a:pt x="332" y="29"/>
                    <a:pt x="325" y="17"/>
                    <a:pt x="315" y="10"/>
                  </a:cubicBezTo>
                  <a:cubicBezTo>
                    <a:pt x="305" y="2"/>
                    <a:pt x="292" y="0"/>
                    <a:pt x="280" y="5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0" y="484"/>
                    <a:pt x="0" y="484"/>
                    <a:pt x="0" y="484"/>
                  </a:cubicBezTo>
                  <a:lnTo>
                    <a:pt x="305" y="3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DA75F773-7F3C-452E-9015-22423FF527F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392" y="86"/>
              <a:ext cx="641" cy="692"/>
            </a:xfrm>
            <a:custGeom>
              <a:avLst/>
              <a:gdLst>
                <a:gd name="T0" fmla="*/ 0 w 1339"/>
                <a:gd name="T1" fmla="*/ 842 h 1442"/>
                <a:gd name="T2" fmla="*/ 103 w 1339"/>
                <a:gd name="T3" fmla="*/ 989 h 1442"/>
                <a:gd name="T4" fmla="*/ 1339 w 1339"/>
                <a:gd name="T5" fmla="*/ 1442 h 1442"/>
                <a:gd name="T6" fmla="*/ 1339 w 1339"/>
                <a:gd name="T7" fmla="*/ 1066 h 1442"/>
                <a:gd name="T8" fmla="*/ 371 w 1339"/>
                <a:gd name="T9" fmla="*/ 721 h 1442"/>
                <a:gd name="T10" fmla="*/ 1339 w 1339"/>
                <a:gd name="T11" fmla="*/ 375 h 1442"/>
                <a:gd name="T12" fmla="*/ 1339 w 1339"/>
                <a:gd name="T13" fmla="*/ 0 h 1442"/>
                <a:gd name="T14" fmla="*/ 103 w 1339"/>
                <a:gd name="T15" fmla="*/ 452 h 1442"/>
                <a:gd name="T16" fmla="*/ 0 w 1339"/>
                <a:gd name="T17" fmla="*/ 600 h 1442"/>
                <a:gd name="T18" fmla="*/ 0 w 1339"/>
                <a:gd name="T19" fmla="*/ 842 h 14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9" h="1442">
                  <a:moveTo>
                    <a:pt x="0" y="842"/>
                  </a:moveTo>
                  <a:cubicBezTo>
                    <a:pt x="0" y="903"/>
                    <a:pt x="46" y="969"/>
                    <a:pt x="103" y="989"/>
                  </a:cubicBezTo>
                  <a:cubicBezTo>
                    <a:pt x="1339" y="1442"/>
                    <a:pt x="1339" y="1442"/>
                    <a:pt x="1339" y="1442"/>
                  </a:cubicBezTo>
                  <a:cubicBezTo>
                    <a:pt x="1339" y="1066"/>
                    <a:pt x="1339" y="1066"/>
                    <a:pt x="1339" y="1066"/>
                  </a:cubicBezTo>
                  <a:cubicBezTo>
                    <a:pt x="371" y="721"/>
                    <a:pt x="371" y="721"/>
                    <a:pt x="371" y="721"/>
                  </a:cubicBezTo>
                  <a:cubicBezTo>
                    <a:pt x="1339" y="375"/>
                    <a:pt x="1339" y="375"/>
                    <a:pt x="1339" y="375"/>
                  </a:cubicBezTo>
                  <a:cubicBezTo>
                    <a:pt x="1339" y="0"/>
                    <a:pt x="1339" y="0"/>
                    <a:pt x="1339" y="0"/>
                  </a:cubicBezTo>
                  <a:cubicBezTo>
                    <a:pt x="103" y="452"/>
                    <a:pt x="103" y="452"/>
                    <a:pt x="103" y="452"/>
                  </a:cubicBezTo>
                  <a:cubicBezTo>
                    <a:pt x="46" y="473"/>
                    <a:pt x="0" y="539"/>
                    <a:pt x="0" y="600"/>
                  </a:cubicBezTo>
                  <a:lnTo>
                    <a:pt x="0" y="8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7" name="Freeform 19">
              <a:extLst>
                <a:ext uri="{FF2B5EF4-FFF2-40B4-BE49-F238E27FC236}">
                  <a16:creationId xmlns:a16="http://schemas.microsoft.com/office/drawing/2014/main" id="{ED819236-D478-4793-AF44-F67D1FDF315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29" y="632"/>
              <a:ext cx="159" cy="232"/>
            </a:xfrm>
            <a:custGeom>
              <a:avLst/>
              <a:gdLst>
                <a:gd name="T0" fmla="*/ 305 w 332"/>
                <a:gd name="T1" fmla="*/ 110 h 484"/>
                <a:gd name="T2" fmla="*/ 332 w 332"/>
                <a:gd name="T3" fmla="*/ 147 h 484"/>
                <a:gd name="T4" fmla="*/ 332 w 332"/>
                <a:gd name="T5" fmla="*/ 443 h 484"/>
                <a:gd name="T6" fmla="*/ 315 w 332"/>
                <a:gd name="T7" fmla="*/ 475 h 484"/>
                <a:gd name="T8" fmla="*/ 280 w 332"/>
                <a:gd name="T9" fmla="*/ 480 h 484"/>
                <a:gd name="T10" fmla="*/ 0 w 332"/>
                <a:gd name="T11" fmla="*/ 377 h 484"/>
                <a:gd name="T12" fmla="*/ 0 w 332"/>
                <a:gd name="T13" fmla="*/ 0 h 484"/>
                <a:gd name="T14" fmla="*/ 305 w 332"/>
                <a:gd name="T15" fmla="*/ 11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2" h="484">
                  <a:moveTo>
                    <a:pt x="305" y="110"/>
                  </a:moveTo>
                  <a:cubicBezTo>
                    <a:pt x="321" y="115"/>
                    <a:pt x="332" y="130"/>
                    <a:pt x="332" y="147"/>
                  </a:cubicBezTo>
                  <a:cubicBezTo>
                    <a:pt x="332" y="443"/>
                    <a:pt x="332" y="443"/>
                    <a:pt x="332" y="443"/>
                  </a:cubicBezTo>
                  <a:cubicBezTo>
                    <a:pt x="332" y="456"/>
                    <a:pt x="325" y="468"/>
                    <a:pt x="315" y="475"/>
                  </a:cubicBezTo>
                  <a:cubicBezTo>
                    <a:pt x="305" y="482"/>
                    <a:pt x="292" y="484"/>
                    <a:pt x="280" y="480"/>
                  </a:cubicBezTo>
                  <a:cubicBezTo>
                    <a:pt x="0" y="377"/>
                    <a:pt x="0" y="377"/>
                    <a:pt x="0" y="3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305" y="1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6359619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68" r:id="rId4"/>
    <p:sldLayoutId id="2147483670" r:id="rId5"/>
    <p:sldLayoutId id="2147483671" r:id="rId6"/>
    <p:sldLayoutId id="2147483651" r:id="rId7"/>
    <p:sldLayoutId id="2147483652" r:id="rId8"/>
    <p:sldLayoutId id="2147483653" r:id="rId9"/>
    <p:sldLayoutId id="2147483669" r:id="rId10"/>
  </p:sldLayoutIdLst>
  <p:hf hdr="0" ftr="0" dt="0"/>
  <p:txStyles>
    <p:titleStyle>
      <a:lvl1pPr algn="l" defTabSz="914400" rtl="0" eaLnBrk="1" latinLnBrk="0" hangingPunct="1">
        <a:lnSpc>
          <a:spcPts val="4300"/>
        </a:lnSpc>
        <a:spcBef>
          <a:spcPct val="0"/>
        </a:spcBef>
        <a:buNone/>
        <a:defRPr sz="4300" b="1" kern="1200" cap="all" baseline="0">
          <a:solidFill>
            <a:srgbClr val="E56A54"/>
          </a:solidFill>
          <a:latin typeface="+mj-lt"/>
          <a:ea typeface="+mj-ea"/>
          <a:cs typeface="+mj-cs"/>
        </a:defRPr>
      </a:lvl1pPr>
    </p:titleStyle>
    <p:bodyStyle>
      <a:lvl1pPr marL="4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90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3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80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250000" indent="-450000" algn="l" defTabSz="914400" rtl="0" eaLnBrk="1" latinLnBrk="0" hangingPunct="1">
        <a:lnSpc>
          <a:spcPct val="14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65" y="0"/>
            <a:ext cx="159119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952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FD68735-C462-4754-9B1B-DD018F564A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6539" y="4709835"/>
            <a:ext cx="8261131" cy="1524000"/>
          </a:xfrm>
        </p:spPr>
        <p:txBody>
          <a:bodyPr/>
          <a:lstStyle/>
          <a:p>
            <a:r>
              <a:rPr lang="nl-NL" b="0" dirty="0"/>
              <a:t>Gepersonaliseerde interactie met het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1516" y="4709835"/>
            <a:ext cx="2723436" cy="1439978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079" y="137159"/>
            <a:ext cx="4509425" cy="39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956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8F4B0F-9D05-469F-A254-68AA6BE53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Even voorstellen: WIE?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473A1766-FBC6-4300-8B27-2B506FDC13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3</a:t>
            </a:fld>
            <a:endParaRPr lang="nl-NL" dirty="0"/>
          </a:p>
        </p:txBody>
      </p:sp>
      <p:pic>
        <p:nvPicPr>
          <p:cNvPr id="2050" name="Picture 2" descr="Afbeeldingsresultaat voor monique korenho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00" r="2084"/>
          <a:stretch/>
        </p:blipFill>
        <p:spPr bwMode="auto">
          <a:xfrm>
            <a:off x="807085" y="3223260"/>
            <a:ext cx="2827655" cy="282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1464" y="2170115"/>
            <a:ext cx="2975156" cy="297515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17" t="18401" r="1117" b="13379"/>
          <a:stretch/>
        </p:blipFill>
        <p:spPr>
          <a:xfrm>
            <a:off x="7811409" y="2725850"/>
            <a:ext cx="3095436" cy="2817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169036" y="6280708"/>
            <a:ext cx="31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Monique </a:t>
            </a:r>
            <a:r>
              <a:rPr lang="nl-NL" dirty="0" err="1"/>
              <a:t>Korenhof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4608922" y="5358884"/>
            <a:ext cx="31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Benjamin </a:t>
            </a:r>
            <a:r>
              <a:rPr lang="nl-NL" dirty="0" err="1"/>
              <a:t>Phillipeth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8385547" y="5728216"/>
            <a:ext cx="3102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Andrea Klaeijsen</a:t>
            </a:r>
          </a:p>
        </p:txBody>
      </p:sp>
    </p:spTree>
    <p:extLst>
      <p:ext uri="{BB962C8B-B14F-4D97-AF65-F5344CB8AC3E}">
        <p14:creationId xmlns:p14="http://schemas.microsoft.com/office/powerpoint/2010/main" val="1792419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87" y="28462"/>
            <a:ext cx="2619375" cy="1743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0000" y="900000"/>
            <a:ext cx="10088550" cy="546100"/>
          </a:xfrm>
        </p:spPr>
        <p:txBody>
          <a:bodyPr/>
          <a:lstStyle/>
          <a:p>
            <a:r>
              <a:rPr lang="nl-NL" dirty="0" err="1"/>
              <a:t>Practoraat</a:t>
            </a:r>
            <a:r>
              <a:rPr lang="nl-NL" dirty="0"/>
              <a:t> GPL in vogelvlucht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4</a:t>
            </a:fld>
            <a:endParaRPr lang="nl-NL" dirty="0"/>
          </a:p>
        </p:txBody>
      </p:sp>
      <p:sp>
        <p:nvSpPr>
          <p:cNvPr id="9" name="Rechthoek 8"/>
          <p:cNvSpPr/>
          <p:nvPr/>
        </p:nvSpPr>
        <p:spPr>
          <a:xfrm>
            <a:off x="3048000" y="2316239"/>
            <a:ext cx="6096000" cy="554400"/>
          </a:xfrm>
          <a:prstGeom prst="rect">
            <a:avLst/>
          </a:prstGeom>
          <a:solidFill>
            <a:srgbClr val="E56A54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grpSp>
        <p:nvGrpSpPr>
          <p:cNvPr id="10" name="Groep 9"/>
          <p:cNvGrpSpPr/>
          <p:nvPr/>
        </p:nvGrpSpPr>
        <p:grpSpPr>
          <a:xfrm>
            <a:off x="3352800" y="1991519"/>
            <a:ext cx="4267200" cy="649440"/>
            <a:chOff x="304800" y="594519"/>
            <a:chExt cx="4267200" cy="649440"/>
          </a:xfrm>
          <a:solidFill>
            <a:srgbClr val="004F59"/>
          </a:solidFill>
        </p:grpSpPr>
        <p:sp>
          <p:nvSpPr>
            <p:cNvPr id="19" name="Afgeronde rechthoek 18"/>
            <p:cNvSpPr/>
            <p:nvPr/>
          </p:nvSpPr>
          <p:spPr>
            <a:xfrm>
              <a:off x="304800" y="594519"/>
              <a:ext cx="4267200" cy="649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20" name="Afgeronde rechthoek 5"/>
            <p:cNvSpPr txBox="1"/>
            <p:nvPr/>
          </p:nvSpPr>
          <p:spPr>
            <a:xfrm>
              <a:off x="336503" y="626222"/>
              <a:ext cx="4203794" cy="5860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200" kern="1200" dirty="0"/>
                <a:t>Twee fasen</a:t>
              </a:r>
            </a:p>
          </p:txBody>
        </p:sp>
      </p:grpSp>
      <p:sp>
        <p:nvSpPr>
          <p:cNvPr id="11" name="Rechthoek 10"/>
          <p:cNvSpPr/>
          <p:nvPr/>
        </p:nvSpPr>
        <p:spPr>
          <a:xfrm>
            <a:off x="3048000" y="3314159"/>
            <a:ext cx="6096000" cy="554400"/>
          </a:xfrm>
          <a:prstGeom prst="rect">
            <a:avLst/>
          </a:prstGeom>
          <a:solidFill>
            <a:srgbClr val="E56A54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grpSp>
        <p:nvGrpSpPr>
          <p:cNvPr id="12" name="Groep 11"/>
          <p:cNvGrpSpPr/>
          <p:nvPr/>
        </p:nvGrpSpPr>
        <p:grpSpPr>
          <a:xfrm>
            <a:off x="3352800" y="2989440"/>
            <a:ext cx="4267200" cy="649440"/>
            <a:chOff x="304800" y="1592440"/>
            <a:chExt cx="4267200" cy="649440"/>
          </a:xfrm>
          <a:solidFill>
            <a:srgbClr val="004F59"/>
          </a:solidFill>
        </p:grpSpPr>
        <p:sp>
          <p:nvSpPr>
            <p:cNvPr id="17" name="Afgeronde rechthoek 16"/>
            <p:cNvSpPr/>
            <p:nvPr/>
          </p:nvSpPr>
          <p:spPr>
            <a:xfrm>
              <a:off x="304800" y="1592440"/>
              <a:ext cx="4267200" cy="649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8" name="Afgeronde rechthoek 8"/>
            <p:cNvSpPr txBox="1"/>
            <p:nvPr/>
          </p:nvSpPr>
          <p:spPr>
            <a:xfrm>
              <a:off x="336503" y="1624143"/>
              <a:ext cx="4203794" cy="5860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200" kern="1200" dirty="0"/>
                <a:t>Vier sectoren</a:t>
              </a:r>
            </a:p>
          </p:txBody>
        </p:sp>
      </p:grpSp>
      <p:sp>
        <p:nvSpPr>
          <p:cNvPr id="13" name="Rechthoek 12"/>
          <p:cNvSpPr/>
          <p:nvPr/>
        </p:nvSpPr>
        <p:spPr>
          <a:xfrm>
            <a:off x="3048000" y="4312080"/>
            <a:ext cx="6096000" cy="554400"/>
          </a:xfrm>
          <a:prstGeom prst="rect">
            <a:avLst/>
          </a:prstGeom>
          <a:solidFill>
            <a:srgbClr val="E56A54"/>
          </a:solidFill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grpSp>
        <p:nvGrpSpPr>
          <p:cNvPr id="14" name="Groep 13"/>
          <p:cNvGrpSpPr/>
          <p:nvPr/>
        </p:nvGrpSpPr>
        <p:grpSpPr>
          <a:xfrm>
            <a:off x="3352800" y="3987359"/>
            <a:ext cx="4267200" cy="649440"/>
            <a:chOff x="304800" y="2590359"/>
            <a:chExt cx="4267200" cy="649440"/>
          </a:xfrm>
          <a:solidFill>
            <a:srgbClr val="004F59"/>
          </a:solidFill>
        </p:grpSpPr>
        <p:sp>
          <p:nvSpPr>
            <p:cNvPr id="15" name="Afgeronde rechthoek 14"/>
            <p:cNvSpPr/>
            <p:nvPr/>
          </p:nvSpPr>
          <p:spPr>
            <a:xfrm>
              <a:off x="304800" y="2590359"/>
              <a:ext cx="4267200" cy="64944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nl-NL"/>
            </a:p>
          </p:txBody>
        </p:sp>
        <p:sp>
          <p:nvSpPr>
            <p:cNvPr id="16" name="Afgeronde rechthoek 11"/>
            <p:cNvSpPr txBox="1"/>
            <p:nvPr/>
          </p:nvSpPr>
          <p:spPr>
            <a:xfrm>
              <a:off x="336503" y="2622062"/>
              <a:ext cx="4203794" cy="58603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61290" tIns="0" rIns="161290" bIns="0" numCol="1" spcCol="1270" anchor="ctr" anchorCtr="0">
              <a:noAutofit/>
            </a:bodyPr>
            <a:lstStyle/>
            <a:p>
              <a:pPr lvl="0" algn="l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NL" sz="2200" kern="1200" dirty="0"/>
                <a:t>Achttien onderwijskundig leiders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592453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87" y="28462"/>
            <a:ext cx="2619375" cy="1743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0000" y="900000"/>
            <a:ext cx="10088550" cy="546100"/>
          </a:xfrm>
        </p:spPr>
        <p:txBody>
          <a:bodyPr/>
          <a:lstStyle/>
          <a:p>
            <a:r>
              <a:rPr lang="nl-NL" dirty="0"/>
              <a:t>FASE 1 in vogelvlucht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5</a:t>
            </a:fld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7122800" y="4255752"/>
            <a:ext cx="1681222" cy="9038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2841259" y="1348246"/>
            <a:ext cx="7194231" cy="5119231"/>
            <a:chOff x="3380725" y="1397072"/>
            <a:chExt cx="5430550" cy="4063856"/>
          </a:xfrm>
        </p:grpSpPr>
        <p:grpSp>
          <p:nvGrpSpPr>
            <p:cNvPr id="21" name="Groep 20"/>
            <p:cNvGrpSpPr/>
            <p:nvPr/>
          </p:nvGrpSpPr>
          <p:grpSpPr>
            <a:xfrm>
              <a:off x="5765145" y="1397072"/>
              <a:ext cx="1310630" cy="1506471"/>
              <a:chOff x="2720771" y="71"/>
              <a:chExt cx="1310630" cy="1506471"/>
            </a:xfrm>
            <a:solidFill>
              <a:srgbClr val="004F59"/>
            </a:solidFill>
          </p:grpSpPr>
          <p:sp>
            <p:nvSpPr>
              <p:cNvPr id="44" name="Zeshoek 43"/>
              <p:cNvSpPr/>
              <p:nvPr/>
            </p:nvSpPr>
            <p:spPr>
              <a:xfrm rot="5400000">
                <a:off x="2622850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5" name="Zeshoek 4"/>
              <p:cNvSpPr txBox="1"/>
              <p:nvPr/>
            </p:nvSpPr>
            <p:spPr>
              <a:xfrm>
                <a:off x="2925010" y="234830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/>
                  <a:t>Doel</a:t>
                </a:r>
              </a:p>
            </p:txBody>
          </p:sp>
        </p:grpSp>
        <p:grpSp>
          <p:nvGrpSpPr>
            <p:cNvPr id="22" name="Groep 21"/>
            <p:cNvGrpSpPr/>
            <p:nvPr/>
          </p:nvGrpSpPr>
          <p:grpSpPr>
            <a:xfrm>
              <a:off x="7101036" y="1676682"/>
              <a:ext cx="1710239" cy="947251"/>
              <a:chOff x="4056662" y="279681"/>
              <a:chExt cx="1710239" cy="947251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4056662" y="279681"/>
                <a:ext cx="1710239" cy="94725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4056662" y="279681"/>
                <a:ext cx="1710239" cy="947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>
                    <a:solidFill>
                      <a:srgbClr val="004F59"/>
                    </a:solidFill>
                  </a:rPr>
                  <a:t>Ontwikkelen onderzoekende houding en community ter versterking van onderwijsinnovaties</a:t>
                </a:r>
              </a:p>
            </p:txBody>
          </p:sp>
        </p:grpSp>
        <p:grpSp>
          <p:nvGrpSpPr>
            <p:cNvPr id="23" name="Groep 22"/>
            <p:cNvGrpSpPr/>
            <p:nvPr/>
          </p:nvGrpSpPr>
          <p:grpSpPr>
            <a:xfrm>
              <a:off x="4349664" y="1397072"/>
              <a:ext cx="1310630" cy="1506471"/>
              <a:chOff x="1305290" y="71"/>
              <a:chExt cx="1310630" cy="1506471"/>
            </a:xfrm>
            <a:solidFill>
              <a:srgbClr val="E56A54"/>
            </a:solidFill>
          </p:grpSpPr>
          <p:sp>
            <p:nvSpPr>
              <p:cNvPr id="40" name="Zeshoek 39"/>
              <p:cNvSpPr/>
              <p:nvPr/>
            </p:nvSpPr>
            <p:spPr>
              <a:xfrm rot="5400000">
                <a:off x="1207369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1" name="Zeshoek 8"/>
              <p:cNvSpPr txBox="1"/>
              <p:nvPr/>
            </p:nvSpPr>
            <p:spPr>
              <a:xfrm>
                <a:off x="1509529" y="234830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  <p:grpSp>
          <p:nvGrpSpPr>
            <p:cNvPr id="24" name="Groep 23"/>
            <p:cNvGrpSpPr/>
            <p:nvPr/>
          </p:nvGrpSpPr>
          <p:grpSpPr>
            <a:xfrm>
              <a:off x="5061947" y="2675764"/>
              <a:ext cx="1310630" cy="1506471"/>
              <a:chOff x="2017573" y="1278763"/>
              <a:chExt cx="1310630" cy="1506471"/>
            </a:xfrm>
            <a:solidFill>
              <a:srgbClr val="004F59"/>
            </a:solidFill>
          </p:grpSpPr>
          <p:sp>
            <p:nvSpPr>
              <p:cNvPr id="38" name="Zeshoek 37"/>
              <p:cNvSpPr/>
              <p:nvPr/>
            </p:nvSpPr>
            <p:spPr>
              <a:xfrm rot="5400000">
                <a:off x="1919652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9" name="Zeshoek 10"/>
              <p:cNvSpPr txBox="1"/>
              <p:nvPr/>
            </p:nvSpPr>
            <p:spPr>
              <a:xfrm>
                <a:off x="2221812" y="1513522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/>
                  <a:t>Begeleiding</a:t>
                </a:r>
                <a:endParaRPr lang="nl-NL" sz="1200" kern="1200" dirty="0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3380725" y="2977059"/>
              <a:ext cx="1626989" cy="903882"/>
              <a:chOff x="336351" y="1580058"/>
              <a:chExt cx="1626989" cy="903882"/>
            </a:xfrm>
          </p:grpSpPr>
          <p:sp>
            <p:nvSpPr>
              <p:cNvPr id="36" name="Rechthoek 35"/>
              <p:cNvSpPr/>
              <p:nvPr/>
            </p:nvSpPr>
            <p:spPr>
              <a:xfrm>
                <a:off x="336351" y="1580058"/>
                <a:ext cx="1626989" cy="90388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336351" y="1580058"/>
                <a:ext cx="1626989" cy="90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>
                    <a:solidFill>
                      <a:srgbClr val="004F59"/>
                    </a:solidFill>
                  </a:rPr>
                  <a:t>Lectoraat ‘Professionalisering van het onderwijs’</a:t>
                </a:r>
              </a:p>
              <a:p>
                <a:pPr lvl="0" algn="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>
                    <a:solidFill>
                      <a:srgbClr val="004F59"/>
                    </a:solidFill>
                  </a:rPr>
                  <a:t>Zuyd Hogeschool</a:t>
                </a:r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6477428" y="2675764"/>
              <a:ext cx="1310630" cy="1506471"/>
              <a:chOff x="3433054" y="1278763"/>
              <a:chExt cx="1310630" cy="1506471"/>
            </a:xfrm>
            <a:solidFill>
              <a:srgbClr val="E56A54"/>
            </a:solidFill>
          </p:grpSpPr>
          <p:sp>
            <p:nvSpPr>
              <p:cNvPr id="34" name="Zeshoek 33"/>
              <p:cNvSpPr/>
              <p:nvPr/>
            </p:nvSpPr>
            <p:spPr>
              <a:xfrm rot="5400000">
                <a:off x="3335133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5" name="Zeshoek 14"/>
              <p:cNvSpPr txBox="1"/>
              <p:nvPr/>
            </p:nvSpPr>
            <p:spPr>
              <a:xfrm>
                <a:off x="3637293" y="1513522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5772399" y="3954457"/>
              <a:ext cx="1310630" cy="1506471"/>
              <a:chOff x="2728025" y="2557456"/>
              <a:chExt cx="1310630" cy="1506471"/>
            </a:xfrm>
            <a:solidFill>
              <a:srgbClr val="004F59"/>
            </a:solidFill>
          </p:grpSpPr>
          <p:sp>
            <p:nvSpPr>
              <p:cNvPr id="32" name="Zeshoek 31"/>
              <p:cNvSpPr/>
              <p:nvPr/>
            </p:nvSpPr>
            <p:spPr>
              <a:xfrm rot="5400000">
                <a:off x="263010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3" name="Zeshoek 16"/>
              <p:cNvSpPr txBox="1"/>
              <p:nvPr/>
            </p:nvSpPr>
            <p:spPr>
              <a:xfrm>
                <a:off x="2780787" y="2910869"/>
                <a:ext cx="1205105" cy="7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dirty="0"/>
                  <a:t>Praktijkgerichte onderzoeken in de teams</a:t>
                </a:r>
                <a:endParaRPr lang="nl-NL" sz="1200" kern="1200" dirty="0"/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4356919" y="3954457"/>
              <a:ext cx="1310630" cy="1506471"/>
              <a:chOff x="1312545" y="2557456"/>
              <a:chExt cx="1310630" cy="1506471"/>
            </a:xfrm>
            <a:solidFill>
              <a:srgbClr val="E56A54"/>
            </a:solidFill>
          </p:grpSpPr>
          <p:sp>
            <p:nvSpPr>
              <p:cNvPr id="30" name="Zeshoek 29"/>
              <p:cNvSpPr/>
              <p:nvPr/>
            </p:nvSpPr>
            <p:spPr>
              <a:xfrm rot="5400000">
                <a:off x="121462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1" name="Zeshoek 19"/>
              <p:cNvSpPr txBox="1"/>
              <p:nvPr/>
            </p:nvSpPr>
            <p:spPr>
              <a:xfrm>
                <a:off x="1516784" y="2792215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</p:grp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414157">
            <a:off x="7369610" y="4972933"/>
            <a:ext cx="4699802" cy="109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55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4287" y="28462"/>
            <a:ext cx="2619375" cy="1743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0000" y="900000"/>
            <a:ext cx="10088550" cy="546100"/>
          </a:xfrm>
        </p:spPr>
        <p:txBody>
          <a:bodyPr/>
          <a:lstStyle/>
          <a:p>
            <a:r>
              <a:rPr lang="nl-NL" dirty="0"/>
              <a:t>FASE 2 in vogelvlucht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6</a:t>
            </a:fld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7122800" y="4255752"/>
            <a:ext cx="1681222" cy="9038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2425566" y="1348246"/>
            <a:ext cx="7609923" cy="5119231"/>
            <a:chOff x="3121654" y="1397072"/>
            <a:chExt cx="5689621" cy="4063856"/>
          </a:xfrm>
        </p:grpSpPr>
        <p:grpSp>
          <p:nvGrpSpPr>
            <p:cNvPr id="21" name="Groep 20"/>
            <p:cNvGrpSpPr/>
            <p:nvPr/>
          </p:nvGrpSpPr>
          <p:grpSpPr>
            <a:xfrm>
              <a:off x="5765145" y="1397072"/>
              <a:ext cx="1310630" cy="1506471"/>
              <a:chOff x="2720771" y="71"/>
              <a:chExt cx="1310630" cy="1506471"/>
            </a:xfrm>
            <a:solidFill>
              <a:srgbClr val="004F59"/>
            </a:solidFill>
          </p:grpSpPr>
          <p:sp>
            <p:nvSpPr>
              <p:cNvPr id="44" name="Zeshoek 43"/>
              <p:cNvSpPr/>
              <p:nvPr/>
            </p:nvSpPr>
            <p:spPr>
              <a:xfrm rot="5400000">
                <a:off x="2622850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5" name="Zeshoek 4"/>
              <p:cNvSpPr txBox="1"/>
              <p:nvPr/>
            </p:nvSpPr>
            <p:spPr>
              <a:xfrm>
                <a:off x="2925010" y="234830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/>
                  <a:t>Start okt 2018</a:t>
                </a:r>
              </a:p>
            </p:txBody>
          </p:sp>
        </p:grpSp>
        <p:grpSp>
          <p:nvGrpSpPr>
            <p:cNvPr id="22" name="Groep 21"/>
            <p:cNvGrpSpPr/>
            <p:nvPr/>
          </p:nvGrpSpPr>
          <p:grpSpPr>
            <a:xfrm>
              <a:off x="7101036" y="1676682"/>
              <a:ext cx="1710239" cy="947251"/>
              <a:chOff x="4056662" y="279681"/>
              <a:chExt cx="1710239" cy="947251"/>
            </a:xfrm>
          </p:grpSpPr>
          <p:sp>
            <p:nvSpPr>
              <p:cNvPr id="42" name="Rechthoek 41"/>
              <p:cNvSpPr/>
              <p:nvPr/>
            </p:nvSpPr>
            <p:spPr>
              <a:xfrm>
                <a:off x="4056662" y="279681"/>
                <a:ext cx="1710239" cy="947251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3" name="Tekstvak 42"/>
              <p:cNvSpPr txBox="1"/>
              <p:nvPr/>
            </p:nvSpPr>
            <p:spPr>
              <a:xfrm>
                <a:off x="4056662" y="279681"/>
                <a:ext cx="1710239" cy="947251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l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 err="1">
                    <a:solidFill>
                      <a:srgbClr val="004F59"/>
                    </a:solidFill>
                  </a:rPr>
                  <a:t>Practor</a:t>
                </a:r>
                <a:r>
                  <a:rPr lang="nl-NL" sz="1600" kern="1200" dirty="0">
                    <a:solidFill>
                      <a:srgbClr val="004F59"/>
                    </a:solidFill>
                  </a:rPr>
                  <a:t> aangesteld</a:t>
                </a:r>
              </a:p>
            </p:txBody>
          </p:sp>
        </p:grpSp>
        <p:grpSp>
          <p:nvGrpSpPr>
            <p:cNvPr id="23" name="Groep 22"/>
            <p:cNvGrpSpPr/>
            <p:nvPr/>
          </p:nvGrpSpPr>
          <p:grpSpPr>
            <a:xfrm>
              <a:off x="4349664" y="1397072"/>
              <a:ext cx="1310630" cy="1506471"/>
              <a:chOff x="1305290" y="71"/>
              <a:chExt cx="1310630" cy="1506471"/>
            </a:xfrm>
            <a:solidFill>
              <a:srgbClr val="E56A54"/>
            </a:solidFill>
          </p:grpSpPr>
          <p:sp>
            <p:nvSpPr>
              <p:cNvPr id="40" name="Zeshoek 39"/>
              <p:cNvSpPr/>
              <p:nvPr/>
            </p:nvSpPr>
            <p:spPr>
              <a:xfrm rot="5400000">
                <a:off x="1207369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1" name="Zeshoek 8"/>
              <p:cNvSpPr txBox="1"/>
              <p:nvPr/>
            </p:nvSpPr>
            <p:spPr>
              <a:xfrm>
                <a:off x="1509529" y="234830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  <p:grpSp>
          <p:nvGrpSpPr>
            <p:cNvPr id="24" name="Groep 23"/>
            <p:cNvGrpSpPr/>
            <p:nvPr/>
          </p:nvGrpSpPr>
          <p:grpSpPr>
            <a:xfrm>
              <a:off x="5061947" y="2675764"/>
              <a:ext cx="1310630" cy="1506471"/>
              <a:chOff x="2017573" y="1278763"/>
              <a:chExt cx="1310630" cy="1506471"/>
            </a:xfrm>
            <a:solidFill>
              <a:srgbClr val="004F59"/>
            </a:solidFill>
          </p:grpSpPr>
          <p:sp>
            <p:nvSpPr>
              <p:cNvPr id="38" name="Zeshoek 37"/>
              <p:cNvSpPr/>
              <p:nvPr/>
            </p:nvSpPr>
            <p:spPr>
              <a:xfrm rot="5400000">
                <a:off x="1919652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9" name="Zeshoek 10"/>
              <p:cNvSpPr txBox="1"/>
              <p:nvPr/>
            </p:nvSpPr>
            <p:spPr>
              <a:xfrm>
                <a:off x="2071802" y="1663620"/>
                <a:ext cx="1256400" cy="7682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dirty="0"/>
                  <a:t>Uitgangspunten</a:t>
                </a:r>
                <a:endParaRPr lang="nl-NL" sz="1200" kern="1200" dirty="0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3121654" y="2977059"/>
              <a:ext cx="1940290" cy="903882"/>
              <a:chOff x="77280" y="1580058"/>
              <a:chExt cx="1940290" cy="903882"/>
            </a:xfrm>
          </p:grpSpPr>
          <p:sp>
            <p:nvSpPr>
              <p:cNvPr id="36" name="Rechthoek 35"/>
              <p:cNvSpPr/>
              <p:nvPr/>
            </p:nvSpPr>
            <p:spPr>
              <a:xfrm>
                <a:off x="336351" y="1580058"/>
                <a:ext cx="1626989" cy="90388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77280" y="1580058"/>
                <a:ext cx="1940290" cy="90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>
                    <a:solidFill>
                      <a:srgbClr val="004F59"/>
                    </a:solidFill>
                  </a:rPr>
                  <a:t>Voortbouwend op fase 1</a:t>
                </a:r>
              </a:p>
              <a:p>
                <a:pPr lvl="0" algn="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dirty="0">
                    <a:solidFill>
                      <a:srgbClr val="004F59"/>
                    </a:solidFill>
                  </a:rPr>
                  <a:t>Versterken samen optrekken</a:t>
                </a:r>
              </a:p>
              <a:p>
                <a:pPr lvl="0" algn="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>
                    <a:solidFill>
                      <a:srgbClr val="004F59"/>
                    </a:solidFill>
                  </a:rPr>
                  <a:t>Versterken in- en externe kennisdeling </a:t>
                </a:r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6477428" y="2675764"/>
              <a:ext cx="1310630" cy="1506471"/>
              <a:chOff x="3433054" y="1278763"/>
              <a:chExt cx="1310630" cy="1506471"/>
            </a:xfrm>
            <a:solidFill>
              <a:srgbClr val="E56A54"/>
            </a:solidFill>
          </p:grpSpPr>
          <p:sp>
            <p:nvSpPr>
              <p:cNvPr id="34" name="Zeshoek 33"/>
              <p:cNvSpPr/>
              <p:nvPr/>
            </p:nvSpPr>
            <p:spPr>
              <a:xfrm rot="5400000">
                <a:off x="3335133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5" name="Zeshoek 14"/>
              <p:cNvSpPr txBox="1"/>
              <p:nvPr/>
            </p:nvSpPr>
            <p:spPr>
              <a:xfrm>
                <a:off x="3637293" y="1513522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5772399" y="3954457"/>
              <a:ext cx="1310630" cy="1506471"/>
              <a:chOff x="2728025" y="2557456"/>
              <a:chExt cx="1310630" cy="1506471"/>
            </a:xfrm>
            <a:solidFill>
              <a:srgbClr val="004F59"/>
            </a:solidFill>
          </p:grpSpPr>
          <p:sp>
            <p:nvSpPr>
              <p:cNvPr id="32" name="Zeshoek 31"/>
              <p:cNvSpPr/>
              <p:nvPr/>
            </p:nvSpPr>
            <p:spPr>
              <a:xfrm rot="5400000">
                <a:off x="263010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3" name="Zeshoek 16"/>
              <p:cNvSpPr txBox="1"/>
              <p:nvPr/>
            </p:nvSpPr>
            <p:spPr>
              <a:xfrm>
                <a:off x="2780787" y="2910869"/>
                <a:ext cx="1205105" cy="7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dirty="0"/>
                  <a:t>Wat werkt, waarom wel, waarom niet?</a:t>
                </a:r>
                <a:endParaRPr lang="nl-NL" sz="1200" kern="1200" dirty="0"/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4356919" y="3954457"/>
              <a:ext cx="1310630" cy="1506471"/>
              <a:chOff x="1312545" y="2557456"/>
              <a:chExt cx="1310630" cy="1506471"/>
            </a:xfrm>
            <a:solidFill>
              <a:srgbClr val="E56A54"/>
            </a:solidFill>
          </p:grpSpPr>
          <p:sp>
            <p:nvSpPr>
              <p:cNvPr id="30" name="Zeshoek 29"/>
              <p:cNvSpPr/>
              <p:nvPr/>
            </p:nvSpPr>
            <p:spPr>
              <a:xfrm rot="5400000">
                <a:off x="121462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1" name="Zeshoek 19"/>
              <p:cNvSpPr txBox="1"/>
              <p:nvPr/>
            </p:nvSpPr>
            <p:spPr>
              <a:xfrm>
                <a:off x="1516784" y="2792215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3069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70000" y="900000"/>
            <a:ext cx="10088550" cy="546100"/>
          </a:xfrm>
        </p:spPr>
        <p:txBody>
          <a:bodyPr/>
          <a:lstStyle/>
          <a:p>
            <a:r>
              <a:rPr lang="nl-NL" dirty="0"/>
              <a:t>In interactie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A0A791-6826-4257-B01F-02898428D87F}" type="slidenum">
              <a:rPr lang="nl-NL" smtClean="0"/>
              <a:pPr/>
              <a:t>7</a:t>
            </a:fld>
            <a:endParaRPr lang="nl-NL" dirty="0"/>
          </a:p>
        </p:txBody>
      </p:sp>
      <p:sp>
        <p:nvSpPr>
          <p:cNvPr id="28" name="Rechthoek 27"/>
          <p:cNvSpPr/>
          <p:nvPr/>
        </p:nvSpPr>
        <p:spPr>
          <a:xfrm>
            <a:off x="7122800" y="4255752"/>
            <a:ext cx="1681222" cy="903882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nl-NL"/>
          </a:p>
        </p:txBody>
      </p:sp>
      <p:grpSp>
        <p:nvGrpSpPr>
          <p:cNvPr id="4" name="Groep 3"/>
          <p:cNvGrpSpPr/>
          <p:nvPr/>
        </p:nvGrpSpPr>
        <p:grpSpPr>
          <a:xfrm>
            <a:off x="2425566" y="1348246"/>
            <a:ext cx="7609923" cy="5119231"/>
            <a:chOff x="3121654" y="1397072"/>
            <a:chExt cx="5689621" cy="4063856"/>
          </a:xfrm>
        </p:grpSpPr>
        <p:grpSp>
          <p:nvGrpSpPr>
            <p:cNvPr id="21" name="Groep 20"/>
            <p:cNvGrpSpPr/>
            <p:nvPr/>
          </p:nvGrpSpPr>
          <p:grpSpPr>
            <a:xfrm>
              <a:off x="5765145" y="1397072"/>
              <a:ext cx="1310630" cy="1506471"/>
              <a:chOff x="2720771" y="71"/>
              <a:chExt cx="1310630" cy="1506471"/>
            </a:xfrm>
            <a:solidFill>
              <a:srgbClr val="004F59"/>
            </a:solidFill>
          </p:grpSpPr>
          <p:sp>
            <p:nvSpPr>
              <p:cNvPr id="44" name="Zeshoek 43"/>
              <p:cNvSpPr/>
              <p:nvPr/>
            </p:nvSpPr>
            <p:spPr>
              <a:xfrm rot="5400000">
                <a:off x="2622850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5" name="Zeshoek 4"/>
              <p:cNvSpPr txBox="1"/>
              <p:nvPr/>
            </p:nvSpPr>
            <p:spPr>
              <a:xfrm>
                <a:off x="2925010" y="234830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/>
                  <a:t>GPL, intrinsieke motivatie en zelfregulatie (Monique)</a:t>
                </a:r>
              </a:p>
            </p:txBody>
          </p:sp>
        </p:grpSp>
        <p:sp>
          <p:nvSpPr>
            <p:cNvPr id="42" name="Rechthoek 41"/>
            <p:cNvSpPr/>
            <p:nvPr/>
          </p:nvSpPr>
          <p:spPr>
            <a:xfrm>
              <a:off x="7101036" y="1676682"/>
              <a:ext cx="1710239" cy="94725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nl-NL"/>
            </a:p>
          </p:txBody>
        </p:sp>
        <p:grpSp>
          <p:nvGrpSpPr>
            <p:cNvPr id="23" name="Groep 22"/>
            <p:cNvGrpSpPr/>
            <p:nvPr/>
          </p:nvGrpSpPr>
          <p:grpSpPr>
            <a:xfrm>
              <a:off x="4349664" y="1397072"/>
              <a:ext cx="1310630" cy="1506471"/>
              <a:chOff x="1305290" y="71"/>
              <a:chExt cx="1310630" cy="1506471"/>
            </a:xfrm>
            <a:solidFill>
              <a:srgbClr val="E56A54"/>
            </a:solidFill>
          </p:grpSpPr>
          <p:sp>
            <p:nvSpPr>
              <p:cNvPr id="40" name="Zeshoek 39"/>
              <p:cNvSpPr/>
              <p:nvPr/>
            </p:nvSpPr>
            <p:spPr>
              <a:xfrm rot="5400000">
                <a:off x="1207369" y="97992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41" name="Zeshoek 8"/>
              <p:cNvSpPr txBox="1"/>
              <p:nvPr/>
            </p:nvSpPr>
            <p:spPr>
              <a:xfrm>
                <a:off x="1509529" y="234830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  <p:grpSp>
          <p:nvGrpSpPr>
            <p:cNvPr id="24" name="Groep 23"/>
            <p:cNvGrpSpPr/>
            <p:nvPr/>
          </p:nvGrpSpPr>
          <p:grpSpPr>
            <a:xfrm>
              <a:off x="5061947" y="2675764"/>
              <a:ext cx="1310630" cy="1506471"/>
              <a:chOff x="2017573" y="1278763"/>
              <a:chExt cx="1310630" cy="1506471"/>
            </a:xfrm>
            <a:solidFill>
              <a:srgbClr val="004F59"/>
            </a:solidFill>
          </p:grpSpPr>
          <p:sp>
            <p:nvSpPr>
              <p:cNvPr id="38" name="Zeshoek 37"/>
              <p:cNvSpPr/>
              <p:nvPr/>
            </p:nvSpPr>
            <p:spPr>
              <a:xfrm rot="5400000">
                <a:off x="1919652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9" name="Zeshoek 10"/>
              <p:cNvSpPr txBox="1"/>
              <p:nvPr/>
            </p:nvSpPr>
            <p:spPr>
              <a:xfrm>
                <a:off x="2071802" y="1663620"/>
                <a:ext cx="1256400" cy="768203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dirty="0"/>
                  <a:t>GPL en verzuim (Benjamin)</a:t>
                </a:r>
                <a:endParaRPr lang="nl-NL" sz="1200" kern="1200" dirty="0"/>
              </a:p>
            </p:txBody>
          </p:sp>
        </p:grpSp>
        <p:grpSp>
          <p:nvGrpSpPr>
            <p:cNvPr id="25" name="Groep 24"/>
            <p:cNvGrpSpPr/>
            <p:nvPr/>
          </p:nvGrpSpPr>
          <p:grpSpPr>
            <a:xfrm>
              <a:off x="3121654" y="2977059"/>
              <a:ext cx="1940290" cy="903882"/>
              <a:chOff x="77280" y="1580058"/>
              <a:chExt cx="1940290" cy="903882"/>
            </a:xfrm>
          </p:grpSpPr>
          <p:sp>
            <p:nvSpPr>
              <p:cNvPr id="36" name="Rechthoek 35"/>
              <p:cNvSpPr/>
              <p:nvPr/>
            </p:nvSpPr>
            <p:spPr>
              <a:xfrm>
                <a:off x="336351" y="1580058"/>
                <a:ext cx="1626989" cy="903882"/>
              </a:xfrm>
              <a:prstGeom prst="rect">
                <a:avLst/>
              </a:prstGeom>
            </p:spPr>
            <p:style>
              <a:lnRef idx="0">
                <a:schemeClr val="dk1">
                  <a:alpha val="0"/>
                  <a:hueOff val="0"/>
                  <a:satOff val="0"/>
                  <a:lumOff val="0"/>
                  <a:alphaOff val="0"/>
                </a:schemeClr>
              </a:lnRef>
              <a:fill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7" name="Tekstvak 36"/>
              <p:cNvSpPr txBox="1"/>
              <p:nvPr/>
            </p:nvSpPr>
            <p:spPr>
              <a:xfrm>
                <a:off x="77280" y="1580058"/>
                <a:ext cx="1940290" cy="903882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1600" kern="1200" dirty="0">
                  <a:solidFill>
                    <a:srgbClr val="004F59"/>
                  </a:solidFill>
                </a:endParaRPr>
              </a:p>
            </p:txBody>
          </p:sp>
        </p:grpSp>
        <p:grpSp>
          <p:nvGrpSpPr>
            <p:cNvPr id="26" name="Groep 25"/>
            <p:cNvGrpSpPr/>
            <p:nvPr/>
          </p:nvGrpSpPr>
          <p:grpSpPr>
            <a:xfrm>
              <a:off x="6477428" y="2675764"/>
              <a:ext cx="1310630" cy="1506471"/>
              <a:chOff x="3433054" y="1278763"/>
              <a:chExt cx="1310630" cy="1506471"/>
            </a:xfrm>
            <a:solidFill>
              <a:srgbClr val="E56A54"/>
            </a:solidFill>
          </p:grpSpPr>
          <p:sp>
            <p:nvSpPr>
              <p:cNvPr id="34" name="Zeshoek 33"/>
              <p:cNvSpPr/>
              <p:nvPr/>
            </p:nvSpPr>
            <p:spPr>
              <a:xfrm rot="5400000">
                <a:off x="3335133" y="1376684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5" name="Zeshoek 14"/>
              <p:cNvSpPr txBox="1"/>
              <p:nvPr/>
            </p:nvSpPr>
            <p:spPr>
              <a:xfrm>
                <a:off x="3637293" y="1513522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  <p:grpSp>
          <p:nvGrpSpPr>
            <p:cNvPr id="27" name="Groep 26"/>
            <p:cNvGrpSpPr/>
            <p:nvPr/>
          </p:nvGrpSpPr>
          <p:grpSpPr>
            <a:xfrm>
              <a:off x="5772399" y="3954457"/>
              <a:ext cx="1310630" cy="1506471"/>
              <a:chOff x="2728025" y="2557456"/>
              <a:chExt cx="1310630" cy="1506471"/>
            </a:xfrm>
            <a:solidFill>
              <a:srgbClr val="004F59"/>
            </a:solidFill>
          </p:grpSpPr>
          <p:sp>
            <p:nvSpPr>
              <p:cNvPr id="32" name="Zeshoek 31"/>
              <p:cNvSpPr/>
              <p:nvPr/>
            </p:nvSpPr>
            <p:spPr>
              <a:xfrm rot="5400000">
                <a:off x="263010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3" name="Zeshoek 16"/>
              <p:cNvSpPr txBox="1"/>
              <p:nvPr/>
            </p:nvSpPr>
            <p:spPr>
              <a:xfrm>
                <a:off x="2780787" y="2910869"/>
                <a:ext cx="1205105" cy="799647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45720" tIns="45720" rIns="45720" bIns="45720" numCol="1" spcCol="1270" anchor="ctr" anchorCtr="0">
                <a:noAutofit/>
              </a:bodyPr>
              <a:lstStyle/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dirty="0" err="1"/>
                  <a:t>Practoraat</a:t>
                </a:r>
                <a:r>
                  <a:rPr lang="nl-NL" sz="1600" dirty="0"/>
                  <a:t> GPL</a:t>
                </a:r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kern="1200" dirty="0"/>
                  <a:t>#</a:t>
                </a:r>
                <a:r>
                  <a:rPr lang="nl-NL" sz="1600" kern="1200" dirty="0" err="1"/>
                  <a:t>hoedan</a:t>
                </a:r>
                <a:endParaRPr lang="nl-NL" sz="1600" kern="1200" dirty="0"/>
              </a:p>
              <a:p>
                <a:pPr lvl="0" algn="ctr" defTabSz="533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nl-NL" sz="1600" dirty="0"/>
                  <a:t>(Andrea)</a:t>
                </a:r>
                <a:endParaRPr lang="nl-NL" sz="1200" kern="1200" dirty="0"/>
              </a:p>
            </p:txBody>
          </p:sp>
        </p:grpSp>
        <p:grpSp>
          <p:nvGrpSpPr>
            <p:cNvPr id="29" name="Groep 28"/>
            <p:cNvGrpSpPr/>
            <p:nvPr/>
          </p:nvGrpSpPr>
          <p:grpSpPr>
            <a:xfrm>
              <a:off x="4356919" y="3954457"/>
              <a:ext cx="1310630" cy="1506471"/>
              <a:chOff x="1312545" y="2557456"/>
              <a:chExt cx="1310630" cy="1506471"/>
            </a:xfrm>
            <a:solidFill>
              <a:srgbClr val="E56A54"/>
            </a:solidFill>
          </p:grpSpPr>
          <p:sp>
            <p:nvSpPr>
              <p:cNvPr id="30" name="Zeshoek 29"/>
              <p:cNvSpPr/>
              <p:nvPr/>
            </p:nvSpPr>
            <p:spPr>
              <a:xfrm rot="5400000">
                <a:off x="1214624" y="2655377"/>
                <a:ext cx="1506471" cy="1310630"/>
              </a:xfrm>
              <a:prstGeom prst="hexagon">
                <a:avLst>
                  <a:gd name="adj" fmla="val 25000"/>
                  <a:gd name="vf" fmla="val 115470"/>
                </a:avLst>
              </a:prstGeom>
              <a:grpFill/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nl-NL"/>
              </a:p>
            </p:txBody>
          </p:sp>
          <p:sp>
            <p:nvSpPr>
              <p:cNvPr id="31" name="Zeshoek 19"/>
              <p:cNvSpPr txBox="1"/>
              <p:nvPr/>
            </p:nvSpPr>
            <p:spPr>
              <a:xfrm>
                <a:off x="1516784" y="2792215"/>
                <a:ext cx="902150" cy="1036955"/>
              </a:xfrm>
              <a:prstGeom prst="rect">
                <a:avLst/>
              </a:prstGeom>
              <a:grpFill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16002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nl-NL" sz="3600" kern="1200"/>
              </a:p>
            </p:txBody>
          </p:sp>
        </p:grpSp>
      </p:grpSp>
      <p:pic>
        <p:nvPicPr>
          <p:cNvPr id="46" name="Afbeelding 4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723" y="167071"/>
            <a:ext cx="1337170" cy="117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81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60000" y="2322000"/>
            <a:ext cx="9879600" cy="2286000"/>
          </a:xfrm>
        </p:spPr>
        <p:txBody>
          <a:bodyPr/>
          <a:lstStyle/>
          <a:p>
            <a:r>
              <a:rPr lang="nl-NL" dirty="0"/>
              <a:t>Meer weten?</a:t>
            </a:r>
            <a:br>
              <a:rPr lang="nl-NL" dirty="0"/>
            </a:br>
            <a:r>
              <a:rPr lang="nl-NL" cap="none" dirty="0"/>
              <a:t>a.klaeijsen@vistacollege.nl (</a:t>
            </a:r>
            <a:r>
              <a:rPr lang="nl-NL" cap="none" dirty="0" err="1"/>
              <a:t>practor</a:t>
            </a:r>
            <a:r>
              <a:rPr lang="nl-NL" cap="none" dirty="0"/>
              <a:t>)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406" y="5834742"/>
            <a:ext cx="1591194" cy="841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234764"/>
      </p:ext>
    </p:extLst>
  </p:cSld>
  <p:clrMapOvr>
    <a:masterClrMapping/>
  </p:clrMapOvr>
</p:sld>
</file>

<file path=ppt/theme/theme1.xml><?xml version="1.0" encoding="utf-8"?>
<a:theme xmlns:a="http://schemas.openxmlformats.org/drawingml/2006/main" name="Vista Colle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Vista Colleg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E56A54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e1" id="{9AA20EB6-6F04-40F7-A8C9-DB88098C4945}" vid="{0530D08B-A237-4D19-8FDD-359FB2179A6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41a635-f5ff-4b18-abcb-308de56ceef9" xsi:nil="true"/>
    <lcf76f155ced4ddcb4097134ff3c332f xmlns="b5002053-e3c1-431f-b7e5-2b1a3836a49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B5FC14D3017847BCB32D2E70301096" ma:contentTypeVersion="14" ma:contentTypeDescription="Een nieuw document maken." ma:contentTypeScope="" ma:versionID="a1ed51b591e066ef254beb542f2f451f">
  <xsd:schema xmlns:xsd="http://www.w3.org/2001/XMLSchema" xmlns:xs="http://www.w3.org/2001/XMLSchema" xmlns:p="http://schemas.microsoft.com/office/2006/metadata/properties" xmlns:ns2="b5002053-e3c1-431f-b7e5-2b1a3836a497" xmlns:ns3="f241a635-f5ff-4b18-abcb-308de56ceef9" targetNamespace="http://schemas.microsoft.com/office/2006/metadata/properties" ma:root="true" ma:fieldsID="5735910330250a52aa55ac66a5815f83" ns2:_="" ns3:_="">
    <xsd:import namespace="b5002053-e3c1-431f-b7e5-2b1a3836a497"/>
    <xsd:import namespace="f241a635-f5ff-4b18-abcb-308de56ceef9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002053-e3c1-431f-b7e5-2b1a3836a49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Afbeeldingtags" ma:readOnly="false" ma:fieldId="{5cf76f15-5ced-4ddc-b409-7134ff3c332f}" ma:taxonomyMulti="true" ma:sspId="b4d33ff8-e5f8-47b4-9063-3b162a21319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41a635-f5ff-4b18-abcb-308de56ceef9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1d464f57-1862-4705-bb88-ec4106733b29}" ma:internalName="TaxCatchAll" ma:showField="CatchAllData" ma:web="f241a635-f5ff-4b18-abcb-308de56cee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395AC2F-CD9E-4262-B514-078724927AC4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84ad87bb-fd75-4c16-897d-5299f8baa283"/>
    <ds:schemaRef ds:uri="http://purl.org/dc/elements/1.1/"/>
    <ds:schemaRef ds:uri="http://schemas.microsoft.com/office/2006/metadata/properties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9457F8A-71B1-44A4-8759-8260E6030241}"/>
</file>

<file path=customXml/itemProps3.xml><?xml version="1.0" encoding="utf-8"?>
<ds:datastoreItem xmlns:ds="http://schemas.openxmlformats.org/officeDocument/2006/customXml" ds:itemID="{72CA0802-40DD-4956-830F-213C8DCCB4C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Vista_PowerPoint_16x9</Template>
  <TotalTime>126</TotalTime>
  <Words>129</Words>
  <Application>Microsoft Office PowerPoint</Application>
  <PresentationFormat>Breedbeeld</PresentationFormat>
  <Paragraphs>36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Calibri</vt:lpstr>
      <vt:lpstr>Vista College</vt:lpstr>
      <vt:lpstr>PowerPoint-presentatie</vt:lpstr>
      <vt:lpstr>Gepersonaliseerde interactie met het</vt:lpstr>
      <vt:lpstr>Even voorstellen: WIE?</vt:lpstr>
      <vt:lpstr>Practoraat GPL in vogelvlucht</vt:lpstr>
      <vt:lpstr>FASE 1 in vogelvlucht</vt:lpstr>
      <vt:lpstr>FASE 2 in vogelvlucht</vt:lpstr>
      <vt:lpstr>In interactie</vt:lpstr>
      <vt:lpstr>Meer weten? a.klaeijsen@vistacollege.nl (practor)</vt:lpstr>
    </vt:vector>
  </TitlesOfParts>
  <Company>Leeuwenborgh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>Template voor een 16x9 PowerPoint</dc:subject>
  <dc:creator>Andrea (A.C.) Klaeijsen</dc:creator>
  <dc:description>v1.0.0</dc:description>
  <cp:lastModifiedBy>Dorinde van Helden</cp:lastModifiedBy>
  <cp:revision>13</cp:revision>
  <dcterms:created xsi:type="dcterms:W3CDTF">2019-12-06T15:02:32Z</dcterms:created>
  <dcterms:modified xsi:type="dcterms:W3CDTF">2024-07-18T11:02:23Z</dcterms:modified>
  <cp:category>Huisstijl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0x010100D8B5FC14D3017847BCB32D2E70301096</vt:lpwstr>
  </property>
  <property fmtid="{D5CDD505-2E9C-101B-9397-08002B2CF9AE}" pid="3" name="MediaServiceImageTags">
    <vt:lpwstr/>
  </property>
</Properties>
</file>