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87" r:id="rId5"/>
  </p:sldMasterIdLst>
  <p:notesMasterIdLst>
    <p:notesMasterId r:id="rId27"/>
  </p:notesMasterIdLst>
  <p:handoutMasterIdLst>
    <p:handoutMasterId r:id="rId28"/>
  </p:handoutMasterIdLst>
  <p:sldIdLst>
    <p:sldId id="470" r:id="rId6"/>
    <p:sldId id="256" r:id="rId7"/>
    <p:sldId id="473" r:id="rId8"/>
    <p:sldId id="474" r:id="rId9"/>
    <p:sldId id="471" r:id="rId10"/>
    <p:sldId id="476" r:id="rId11"/>
    <p:sldId id="477" r:id="rId12"/>
    <p:sldId id="478" r:id="rId13"/>
    <p:sldId id="479" r:id="rId14"/>
    <p:sldId id="475" r:id="rId15"/>
    <p:sldId id="467" r:id="rId16"/>
    <p:sldId id="468" r:id="rId17"/>
    <p:sldId id="469" r:id="rId18"/>
    <p:sldId id="463" r:id="rId19"/>
    <p:sldId id="461" r:id="rId20"/>
    <p:sldId id="464" r:id="rId21"/>
    <p:sldId id="480" r:id="rId22"/>
    <p:sldId id="481" r:id="rId23"/>
    <p:sldId id="482" r:id="rId24"/>
    <p:sldId id="483" r:id="rId25"/>
    <p:sldId id="484" r:id="rId26"/>
  </p:sldIdLst>
  <p:sldSz cx="12192000" cy="6858000"/>
  <p:notesSz cx="6669088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ldesign - mboRijnland" id="{9FE60310-EEB0-4A67-8F75-19F84C70AA82}">
          <p14:sldIdLst>
            <p14:sldId id="470"/>
            <p14:sldId id="256"/>
            <p14:sldId id="473"/>
            <p14:sldId id="474"/>
            <p14:sldId id="471"/>
            <p14:sldId id="476"/>
            <p14:sldId id="477"/>
            <p14:sldId id="478"/>
            <p14:sldId id="479"/>
            <p14:sldId id="475"/>
            <p14:sldId id="467"/>
            <p14:sldId id="468"/>
            <p14:sldId id="469"/>
            <p14:sldId id="463"/>
            <p14:sldId id="461"/>
            <p14:sldId id="464"/>
            <p14:sldId id="480"/>
            <p14:sldId id="481"/>
            <p14:sldId id="482"/>
            <p14:sldId id="483"/>
            <p14:sldId id="4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esbeth Westerhof" initials="LW" lastIdx="5" clrIdx="0">
    <p:extLst>
      <p:ext uri="{19B8F6BF-5375-455C-9EA6-DF929625EA0E}">
        <p15:presenceInfo xmlns:p15="http://schemas.microsoft.com/office/powerpoint/2012/main" userId="128b7b23-68a7-4e72-becb-022249ab4d0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2472"/>
    <a:srgbClr val="75267D"/>
    <a:srgbClr val="704991"/>
    <a:srgbClr val="2A2364"/>
    <a:srgbClr val="3E4690"/>
    <a:srgbClr val="7F5C9E"/>
    <a:srgbClr val="977DB3"/>
    <a:srgbClr val="2F32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ijl, gemiddeld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799B23B-EC83-4686-B30A-512413B5E67A}" styleName="Stijl, licht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0"/>
  </p:normalViewPr>
  <p:slideViewPr>
    <p:cSldViewPr snapToGrid="0">
      <p:cViewPr varScale="1">
        <p:scale>
          <a:sx n="79" d="100"/>
          <a:sy n="79" d="100"/>
        </p:scale>
        <p:origin x="821" y="3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8E941-5BF4-4FD4-8AA7-70D0EABD0CD2}" type="datetimeFigureOut">
              <a:rPr lang="nl-NL" smtClean="0"/>
              <a:t>18-7-2024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7D430-A6F2-462B-A7DA-AB39841BB6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3579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8CE1F-628B-43CE-A7BE-5A8237FF4C2A}" type="datetimeFigureOut">
              <a:rPr lang="nl-NL" smtClean="0"/>
              <a:t>18-7-2024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4D018-43D3-4718-901F-56BAAAAFE2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3342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0EB11-3CE3-4BDB-9BD5-54128CF7CB8A}" type="slidenum">
              <a:rPr kumimoji="0" lang="nl-N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52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Onderzoeksagenda</a:t>
            </a:r>
            <a:r>
              <a:rPr lang="nl-NL" dirty="0"/>
              <a:t> vormt onderlegger voor practoraat RL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4D018-43D3-4718-901F-56BAAAAFE28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1527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Onderzoeksagenda</a:t>
            </a:r>
            <a:r>
              <a:rPr lang="nl-NL" dirty="0"/>
              <a:t> vormt onderlegger voor practoraat RL</a:t>
            </a:r>
          </a:p>
          <a:p>
            <a:r>
              <a:rPr lang="nl-NL" dirty="0"/>
              <a:t>Samenwerking hogescholen, lectoraten, andere </a:t>
            </a:r>
            <a:r>
              <a:rPr lang="nl-NL" dirty="0" err="1"/>
              <a:t>practoraten</a:t>
            </a:r>
            <a:r>
              <a:rPr lang="nl-NL" dirty="0"/>
              <a:t>, gemeente Leiden </a:t>
            </a:r>
            <a:r>
              <a:rPr lang="nl-NL" dirty="0" err="1"/>
              <a:t>etc</a:t>
            </a:r>
            <a:r>
              <a:rPr lang="nl-NL" dirty="0"/>
              <a:t> </a:t>
            </a:r>
            <a:r>
              <a:rPr lang="nl-NL" dirty="0" err="1"/>
              <a:t>etc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4D018-43D3-4718-901F-56BAAAAFE28D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1023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4D018-43D3-4718-901F-56BAAAAFE28D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7211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Wij adviseren andere </a:t>
            </a:r>
            <a:r>
              <a:rPr lang="nl-NL" dirty="0" err="1"/>
              <a:t>practoraten</a:t>
            </a:r>
            <a:r>
              <a:rPr lang="nl-NL" dirty="0"/>
              <a:t> ook met een regiegroep te werken</a:t>
            </a:r>
          </a:p>
          <a:p>
            <a:endParaRPr lang="nl-NL" dirty="0"/>
          </a:p>
          <a:p>
            <a:r>
              <a:rPr lang="nl-NL" dirty="0"/>
              <a:t>Andere directieleden afhankelijk van bespreekpunten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4D018-43D3-4718-901F-56BAAAAFE28D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9381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pagina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Vrije vorm: vorm 60"/>
          <p:cNvSpPr/>
          <p:nvPr userDrawn="1"/>
        </p:nvSpPr>
        <p:spPr>
          <a:xfrm>
            <a:off x="-6774" y="-1098"/>
            <a:ext cx="1833368" cy="6824130"/>
          </a:xfrm>
          <a:custGeom>
            <a:avLst/>
            <a:gdLst>
              <a:gd name="connsiteX0" fmla="*/ 5476069 w 5476069"/>
              <a:gd name="connsiteY0" fmla="*/ 0 h 5476069"/>
              <a:gd name="connsiteX1" fmla="*/ 4926448 w 5476069"/>
              <a:gd name="connsiteY1" fmla="*/ 549621 h 5476069"/>
              <a:gd name="connsiteX2" fmla="*/ 5476069 w 5476069"/>
              <a:gd name="connsiteY2" fmla="*/ 549621 h 5476069"/>
              <a:gd name="connsiteX3" fmla="*/ 5476069 w 5476069"/>
              <a:gd name="connsiteY3" fmla="*/ 3464103 h 5476069"/>
              <a:gd name="connsiteX4" fmla="*/ 3464103 w 5476069"/>
              <a:gd name="connsiteY4" fmla="*/ 5476069 h 5476069"/>
              <a:gd name="connsiteX5" fmla="*/ 0 w 5476069"/>
              <a:gd name="connsiteY5" fmla="*/ 5476069 h 5476069"/>
              <a:gd name="connsiteX0" fmla="*/ 0 w 5476069"/>
              <a:gd name="connsiteY0" fmla="*/ 4926448 h 4926448"/>
              <a:gd name="connsiteX1" fmla="*/ 4926448 w 5476069"/>
              <a:gd name="connsiteY1" fmla="*/ 0 h 4926448"/>
              <a:gd name="connsiteX2" fmla="*/ 5476069 w 5476069"/>
              <a:gd name="connsiteY2" fmla="*/ 0 h 4926448"/>
              <a:gd name="connsiteX3" fmla="*/ 5476069 w 5476069"/>
              <a:gd name="connsiteY3" fmla="*/ 2914482 h 4926448"/>
              <a:gd name="connsiteX4" fmla="*/ 3464103 w 5476069"/>
              <a:gd name="connsiteY4" fmla="*/ 4926448 h 4926448"/>
              <a:gd name="connsiteX5" fmla="*/ 0 w 5476069"/>
              <a:gd name="connsiteY5" fmla="*/ 4926448 h 4926448"/>
              <a:gd name="connsiteX0" fmla="*/ 0 w 5476069"/>
              <a:gd name="connsiteY0" fmla="*/ 4928829 h 4928829"/>
              <a:gd name="connsiteX1" fmla="*/ 4924067 w 5476069"/>
              <a:gd name="connsiteY1" fmla="*/ 0 h 4928829"/>
              <a:gd name="connsiteX2" fmla="*/ 5476069 w 5476069"/>
              <a:gd name="connsiteY2" fmla="*/ 2381 h 4928829"/>
              <a:gd name="connsiteX3" fmla="*/ 5476069 w 5476069"/>
              <a:gd name="connsiteY3" fmla="*/ 2916863 h 4928829"/>
              <a:gd name="connsiteX4" fmla="*/ 3464103 w 5476069"/>
              <a:gd name="connsiteY4" fmla="*/ 4928829 h 4928829"/>
              <a:gd name="connsiteX5" fmla="*/ 0 w 5476069"/>
              <a:gd name="connsiteY5" fmla="*/ 4928829 h 4928829"/>
              <a:gd name="connsiteX0" fmla="*/ 0 w 5476069"/>
              <a:gd name="connsiteY0" fmla="*/ 4928829 h 4928829"/>
              <a:gd name="connsiteX1" fmla="*/ 4921686 w 5476069"/>
              <a:gd name="connsiteY1" fmla="*/ 0 h 4928829"/>
              <a:gd name="connsiteX2" fmla="*/ 5476069 w 5476069"/>
              <a:gd name="connsiteY2" fmla="*/ 2381 h 4928829"/>
              <a:gd name="connsiteX3" fmla="*/ 5476069 w 5476069"/>
              <a:gd name="connsiteY3" fmla="*/ 2916863 h 4928829"/>
              <a:gd name="connsiteX4" fmla="*/ 3464103 w 5476069"/>
              <a:gd name="connsiteY4" fmla="*/ 4928829 h 4928829"/>
              <a:gd name="connsiteX5" fmla="*/ 0 w 5476069"/>
              <a:gd name="connsiteY5" fmla="*/ 4928829 h 4928829"/>
              <a:gd name="connsiteX0" fmla="*/ 0 w 5476069"/>
              <a:gd name="connsiteY0" fmla="*/ 4928829 h 4928829"/>
              <a:gd name="connsiteX1" fmla="*/ 4919305 w 5476069"/>
              <a:gd name="connsiteY1" fmla="*/ 0 h 4928829"/>
              <a:gd name="connsiteX2" fmla="*/ 5476069 w 5476069"/>
              <a:gd name="connsiteY2" fmla="*/ 2381 h 4928829"/>
              <a:gd name="connsiteX3" fmla="*/ 5476069 w 5476069"/>
              <a:gd name="connsiteY3" fmla="*/ 2916863 h 4928829"/>
              <a:gd name="connsiteX4" fmla="*/ 3464103 w 5476069"/>
              <a:gd name="connsiteY4" fmla="*/ 4928829 h 4928829"/>
              <a:gd name="connsiteX5" fmla="*/ 0 w 5476069"/>
              <a:gd name="connsiteY5" fmla="*/ 4928829 h 4928829"/>
              <a:gd name="connsiteX0" fmla="*/ 0 w 5476069"/>
              <a:gd name="connsiteY0" fmla="*/ 5496866 h 5496866"/>
              <a:gd name="connsiteX1" fmla="*/ 1732759 w 5476069"/>
              <a:gd name="connsiteY1" fmla="*/ 0 h 5496866"/>
              <a:gd name="connsiteX2" fmla="*/ 5476069 w 5476069"/>
              <a:gd name="connsiteY2" fmla="*/ 570418 h 5496866"/>
              <a:gd name="connsiteX3" fmla="*/ 5476069 w 5476069"/>
              <a:gd name="connsiteY3" fmla="*/ 3484900 h 5496866"/>
              <a:gd name="connsiteX4" fmla="*/ 3464103 w 5476069"/>
              <a:gd name="connsiteY4" fmla="*/ 5496866 h 5496866"/>
              <a:gd name="connsiteX5" fmla="*/ 0 w 5476069"/>
              <a:gd name="connsiteY5" fmla="*/ 5496866 h 5496866"/>
              <a:gd name="connsiteX0" fmla="*/ 0 w 5476069"/>
              <a:gd name="connsiteY0" fmla="*/ 5536048 h 5536048"/>
              <a:gd name="connsiteX1" fmla="*/ 1732759 w 5476069"/>
              <a:gd name="connsiteY1" fmla="*/ 39182 h 5536048"/>
              <a:gd name="connsiteX2" fmla="*/ 3744251 w 5476069"/>
              <a:gd name="connsiteY2" fmla="*/ 0 h 5536048"/>
              <a:gd name="connsiteX3" fmla="*/ 5476069 w 5476069"/>
              <a:gd name="connsiteY3" fmla="*/ 3524082 h 5536048"/>
              <a:gd name="connsiteX4" fmla="*/ 3464103 w 5476069"/>
              <a:gd name="connsiteY4" fmla="*/ 5536048 h 5536048"/>
              <a:gd name="connsiteX5" fmla="*/ 0 w 5476069"/>
              <a:gd name="connsiteY5" fmla="*/ 5536048 h 5536048"/>
              <a:gd name="connsiteX0" fmla="*/ 0 w 3744251"/>
              <a:gd name="connsiteY0" fmla="*/ 5536048 h 5536048"/>
              <a:gd name="connsiteX1" fmla="*/ 1732759 w 3744251"/>
              <a:gd name="connsiteY1" fmla="*/ 39182 h 5536048"/>
              <a:gd name="connsiteX2" fmla="*/ 3744251 w 3744251"/>
              <a:gd name="connsiteY2" fmla="*/ 0 h 5536048"/>
              <a:gd name="connsiteX3" fmla="*/ 3464103 w 3744251"/>
              <a:gd name="connsiteY3" fmla="*/ 5536048 h 5536048"/>
              <a:gd name="connsiteX4" fmla="*/ 0 w 3744251"/>
              <a:gd name="connsiteY4" fmla="*/ 5536048 h 5536048"/>
              <a:gd name="connsiteX0" fmla="*/ 0 w 3522578"/>
              <a:gd name="connsiteY0" fmla="*/ 5743867 h 5743867"/>
              <a:gd name="connsiteX1" fmla="*/ 1511086 w 3522578"/>
              <a:gd name="connsiteY1" fmla="*/ 39182 h 5743867"/>
              <a:gd name="connsiteX2" fmla="*/ 3522578 w 3522578"/>
              <a:gd name="connsiteY2" fmla="*/ 0 h 5743867"/>
              <a:gd name="connsiteX3" fmla="*/ 3242430 w 3522578"/>
              <a:gd name="connsiteY3" fmla="*/ 5536048 h 5743867"/>
              <a:gd name="connsiteX4" fmla="*/ 0 w 3522578"/>
              <a:gd name="connsiteY4" fmla="*/ 5743867 h 5743867"/>
              <a:gd name="connsiteX0" fmla="*/ 0 w 3522578"/>
              <a:gd name="connsiteY0" fmla="*/ 5743867 h 5771575"/>
              <a:gd name="connsiteX1" fmla="*/ 1511086 w 3522578"/>
              <a:gd name="connsiteY1" fmla="*/ 39182 h 5771575"/>
              <a:gd name="connsiteX2" fmla="*/ 3522578 w 3522578"/>
              <a:gd name="connsiteY2" fmla="*/ 0 h 5771575"/>
              <a:gd name="connsiteX3" fmla="*/ 2009376 w 3522578"/>
              <a:gd name="connsiteY3" fmla="*/ 5771575 h 5771575"/>
              <a:gd name="connsiteX4" fmla="*/ 0 w 3522578"/>
              <a:gd name="connsiteY4" fmla="*/ 5743867 h 5771575"/>
              <a:gd name="connsiteX0" fmla="*/ 0 w 3522578"/>
              <a:gd name="connsiteY0" fmla="*/ 5743867 h 5771575"/>
              <a:gd name="connsiteX1" fmla="*/ 1521418 w 3522578"/>
              <a:gd name="connsiteY1" fmla="*/ 3019 h 5771575"/>
              <a:gd name="connsiteX2" fmla="*/ 3522578 w 3522578"/>
              <a:gd name="connsiteY2" fmla="*/ 0 h 5771575"/>
              <a:gd name="connsiteX3" fmla="*/ 2009376 w 3522578"/>
              <a:gd name="connsiteY3" fmla="*/ 5771575 h 5771575"/>
              <a:gd name="connsiteX4" fmla="*/ 0 w 3522578"/>
              <a:gd name="connsiteY4" fmla="*/ 5743867 h 5771575"/>
              <a:gd name="connsiteX0" fmla="*/ 0 w 3367595"/>
              <a:gd name="connsiteY0" fmla="*/ 5740848 h 5768556"/>
              <a:gd name="connsiteX1" fmla="*/ 1521418 w 3367595"/>
              <a:gd name="connsiteY1" fmla="*/ 0 h 5768556"/>
              <a:gd name="connsiteX2" fmla="*/ 3367595 w 3367595"/>
              <a:gd name="connsiteY2" fmla="*/ 27978 h 5768556"/>
              <a:gd name="connsiteX3" fmla="*/ 2009376 w 3367595"/>
              <a:gd name="connsiteY3" fmla="*/ 5768556 h 5768556"/>
              <a:gd name="connsiteX4" fmla="*/ 0 w 3367595"/>
              <a:gd name="connsiteY4" fmla="*/ 5740848 h 5768556"/>
              <a:gd name="connsiteX0" fmla="*/ 0 w 3553575"/>
              <a:gd name="connsiteY0" fmla="*/ 5740848 h 5768556"/>
              <a:gd name="connsiteX1" fmla="*/ 1521418 w 3553575"/>
              <a:gd name="connsiteY1" fmla="*/ 0 h 5768556"/>
              <a:gd name="connsiteX2" fmla="*/ 3553575 w 3553575"/>
              <a:gd name="connsiteY2" fmla="*/ 2147 h 5768556"/>
              <a:gd name="connsiteX3" fmla="*/ 2009376 w 3553575"/>
              <a:gd name="connsiteY3" fmla="*/ 5768556 h 5768556"/>
              <a:gd name="connsiteX4" fmla="*/ 0 w 3553575"/>
              <a:gd name="connsiteY4" fmla="*/ 5740848 h 5768556"/>
              <a:gd name="connsiteX0" fmla="*/ 0 w 3553575"/>
              <a:gd name="connsiteY0" fmla="*/ 5738701 h 5766409"/>
              <a:gd name="connsiteX1" fmla="*/ 1573079 w 3553575"/>
              <a:gd name="connsiteY1" fmla="*/ 44348 h 5766409"/>
              <a:gd name="connsiteX2" fmla="*/ 3553575 w 3553575"/>
              <a:gd name="connsiteY2" fmla="*/ 0 h 5766409"/>
              <a:gd name="connsiteX3" fmla="*/ 2009376 w 3553575"/>
              <a:gd name="connsiteY3" fmla="*/ 5766409 h 5766409"/>
              <a:gd name="connsiteX4" fmla="*/ 0 w 3553575"/>
              <a:gd name="connsiteY4" fmla="*/ 5738701 h 5766409"/>
              <a:gd name="connsiteX0" fmla="*/ 0 w 3553575"/>
              <a:gd name="connsiteY0" fmla="*/ 5746014 h 5773722"/>
              <a:gd name="connsiteX1" fmla="*/ 1516252 w 3553575"/>
              <a:gd name="connsiteY1" fmla="*/ 0 h 5773722"/>
              <a:gd name="connsiteX2" fmla="*/ 3553575 w 3553575"/>
              <a:gd name="connsiteY2" fmla="*/ 7313 h 5773722"/>
              <a:gd name="connsiteX3" fmla="*/ 2009376 w 3553575"/>
              <a:gd name="connsiteY3" fmla="*/ 5773722 h 5773722"/>
              <a:gd name="connsiteX4" fmla="*/ 0 w 3553575"/>
              <a:gd name="connsiteY4" fmla="*/ 5746014 h 5773722"/>
              <a:gd name="connsiteX0" fmla="*/ 0 w 3584571"/>
              <a:gd name="connsiteY0" fmla="*/ 5782177 h 5782177"/>
              <a:gd name="connsiteX1" fmla="*/ 1547248 w 3584571"/>
              <a:gd name="connsiteY1" fmla="*/ 0 h 5782177"/>
              <a:gd name="connsiteX2" fmla="*/ 3584571 w 3584571"/>
              <a:gd name="connsiteY2" fmla="*/ 7313 h 5782177"/>
              <a:gd name="connsiteX3" fmla="*/ 2040372 w 3584571"/>
              <a:gd name="connsiteY3" fmla="*/ 5773722 h 5782177"/>
              <a:gd name="connsiteX4" fmla="*/ 0 w 3584571"/>
              <a:gd name="connsiteY4" fmla="*/ 5782177 h 5782177"/>
              <a:gd name="connsiteX0" fmla="*/ 0 w 3584571"/>
              <a:gd name="connsiteY0" fmla="*/ 5782177 h 5784054"/>
              <a:gd name="connsiteX1" fmla="*/ 1547248 w 3584571"/>
              <a:gd name="connsiteY1" fmla="*/ 0 h 5784054"/>
              <a:gd name="connsiteX2" fmla="*/ 3584571 w 3584571"/>
              <a:gd name="connsiteY2" fmla="*/ 7313 h 5784054"/>
              <a:gd name="connsiteX3" fmla="*/ 2040372 w 3584571"/>
              <a:gd name="connsiteY3" fmla="*/ 5784054 h 5784054"/>
              <a:gd name="connsiteX4" fmla="*/ 0 w 3584571"/>
              <a:gd name="connsiteY4" fmla="*/ 5782177 h 5784054"/>
              <a:gd name="connsiteX0" fmla="*/ 0 w 3584571"/>
              <a:gd name="connsiteY0" fmla="*/ 5774864 h 5776741"/>
              <a:gd name="connsiteX1" fmla="*/ 2714567 w 3584571"/>
              <a:gd name="connsiteY1" fmla="*/ 12143 h 5776741"/>
              <a:gd name="connsiteX2" fmla="*/ 3584571 w 3584571"/>
              <a:gd name="connsiteY2" fmla="*/ 0 h 5776741"/>
              <a:gd name="connsiteX3" fmla="*/ 2040372 w 3584571"/>
              <a:gd name="connsiteY3" fmla="*/ 5776741 h 5776741"/>
              <a:gd name="connsiteX4" fmla="*/ 0 w 3584571"/>
              <a:gd name="connsiteY4" fmla="*/ 5774864 h 5776741"/>
              <a:gd name="connsiteX0" fmla="*/ 0 w 3584571"/>
              <a:gd name="connsiteY0" fmla="*/ 5774864 h 5776741"/>
              <a:gd name="connsiteX1" fmla="*/ 2218457 w 3584571"/>
              <a:gd name="connsiteY1" fmla="*/ 12143 h 5776741"/>
              <a:gd name="connsiteX2" fmla="*/ 3584571 w 3584571"/>
              <a:gd name="connsiteY2" fmla="*/ 0 h 5776741"/>
              <a:gd name="connsiteX3" fmla="*/ 2040372 w 3584571"/>
              <a:gd name="connsiteY3" fmla="*/ 5776741 h 5776741"/>
              <a:gd name="connsiteX4" fmla="*/ 0 w 3584571"/>
              <a:gd name="connsiteY4" fmla="*/ 5774864 h 5776741"/>
              <a:gd name="connsiteX0" fmla="*/ 0 w 1544199"/>
              <a:gd name="connsiteY0" fmla="*/ 5776741 h 5776741"/>
              <a:gd name="connsiteX1" fmla="*/ 178085 w 1544199"/>
              <a:gd name="connsiteY1" fmla="*/ 12143 h 5776741"/>
              <a:gd name="connsiteX2" fmla="*/ 1544199 w 1544199"/>
              <a:gd name="connsiteY2" fmla="*/ 0 h 5776741"/>
              <a:gd name="connsiteX3" fmla="*/ 0 w 1544199"/>
              <a:gd name="connsiteY3" fmla="*/ 5776741 h 5776741"/>
              <a:gd name="connsiteX0" fmla="*/ 0 w 1544199"/>
              <a:gd name="connsiteY0" fmla="*/ 5776741 h 5776741"/>
              <a:gd name="connsiteX1" fmla="*/ 275777 w 1544199"/>
              <a:gd name="connsiteY1" fmla="*/ 125466 h 5776741"/>
              <a:gd name="connsiteX2" fmla="*/ 1544199 w 1544199"/>
              <a:gd name="connsiteY2" fmla="*/ 0 h 5776741"/>
              <a:gd name="connsiteX3" fmla="*/ 0 w 1544199"/>
              <a:gd name="connsiteY3" fmla="*/ 5776741 h 5776741"/>
              <a:gd name="connsiteX0" fmla="*/ 0 w 1544199"/>
              <a:gd name="connsiteY0" fmla="*/ 5776741 h 5776741"/>
              <a:gd name="connsiteX1" fmla="*/ 170269 w 1544199"/>
              <a:gd name="connsiteY1" fmla="*/ 420 h 5776741"/>
              <a:gd name="connsiteX2" fmla="*/ 1544199 w 1544199"/>
              <a:gd name="connsiteY2" fmla="*/ 0 h 5776741"/>
              <a:gd name="connsiteX3" fmla="*/ 0 w 1544199"/>
              <a:gd name="connsiteY3" fmla="*/ 5776741 h 5776741"/>
              <a:gd name="connsiteX0" fmla="*/ 0 w 1438691"/>
              <a:gd name="connsiteY0" fmla="*/ 4975664 h 4975664"/>
              <a:gd name="connsiteX1" fmla="*/ 64761 w 1438691"/>
              <a:gd name="connsiteY1" fmla="*/ 420 h 4975664"/>
              <a:gd name="connsiteX2" fmla="*/ 1438691 w 1438691"/>
              <a:gd name="connsiteY2" fmla="*/ 0 h 4975664"/>
              <a:gd name="connsiteX3" fmla="*/ 0 w 1438691"/>
              <a:gd name="connsiteY3" fmla="*/ 4975664 h 4975664"/>
              <a:gd name="connsiteX0" fmla="*/ 0 w 1376168"/>
              <a:gd name="connsiteY0" fmla="*/ 5112433 h 5112433"/>
              <a:gd name="connsiteX1" fmla="*/ 2238 w 1376168"/>
              <a:gd name="connsiteY1" fmla="*/ 420 h 5112433"/>
              <a:gd name="connsiteX2" fmla="*/ 1376168 w 1376168"/>
              <a:gd name="connsiteY2" fmla="*/ 0 h 5112433"/>
              <a:gd name="connsiteX3" fmla="*/ 0 w 1376168"/>
              <a:gd name="connsiteY3" fmla="*/ 5112433 h 5112433"/>
              <a:gd name="connsiteX0" fmla="*/ 0 w 1740692"/>
              <a:gd name="connsiteY0" fmla="*/ 6459319 h 6459319"/>
              <a:gd name="connsiteX1" fmla="*/ 366762 w 1740692"/>
              <a:gd name="connsiteY1" fmla="*/ 420 h 6459319"/>
              <a:gd name="connsiteX2" fmla="*/ 1740692 w 1740692"/>
              <a:gd name="connsiteY2" fmla="*/ 0 h 6459319"/>
              <a:gd name="connsiteX3" fmla="*/ 0 w 1740692"/>
              <a:gd name="connsiteY3" fmla="*/ 6459319 h 6459319"/>
              <a:gd name="connsiteX0" fmla="*/ 0 w 1827190"/>
              <a:gd name="connsiteY0" fmla="*/ 6830021 h 6830021"/>
              <a:gd name="connsiteX1" fmla="*/ 366762 w 1827190"/>
              <a:gd name="connsiteY1" fmla="*/ 371122 h 6830021"/>
              <a:gd name="connsiteX2" fmla="*/ 1827190 w 1827190"/>
              <a:gd name="connsiteY2" fmla="*/ 0 h 6830021"/>
              <a:gd name="connsiteX3" fmla="*/ 0 w 1827190"/>
              <a:gd name="connsiteY3" fmla="*/ 6830021 h 6830021"/>
              <a:gd name="connsiteX0" fmla="*/ 0 w 1827190"/>
              <a:gd name="connsiteY0" fmla="*/ 6830021 h 6830021"/>
              <a:gd name="connsiteX1" fmla="*/ 8416 w 1827190"/>
              <a:gd name="connsiteY1" fmla="*/ 18954 h 6830021"/>
              <a:gd name="connsiteX2" fmla="*/ 1827190 w 1827190"/>
              <a:gd name="connsiteY2" fmla="*/ 0 h 6830021"/>
              <a:gd name="connsiteX3" fmla="*/ 0 w 1827190"/>
              <a:gd name="connsiteY3" fmla="*/ 6830021 h 6830021"/>
              <a:gd name="connsiteX0" fmla="*/ 0 w 1734514"/>
              <a:gd name="connsiteY0" fmla="*/ 6811067 h 6811067"/>
              <a:gd name="connsiteX1" fmla="*/ 8416 w 1734514"/>
              <a:gd name="connsiteY1" fmla="*/ 0 h 6811067"/>
              <a:gd name="connsiteX2" fmla="*/ 1734514 w 1734514"/>
              <a:gd name="connsiteY2" fmla="*/ 55187 h 6811067"/>
              <a:gd name="connsiteX3" fmla="*/ 0 w 1734514"/>
              <a:gd name="connsiteY3" fmla="*/ 6811067 h 6811067"/>
              <a:gd name="connsiteX0" fmla="*/ 0 w 1833368"/>
              <a:gd name="connsiteY0" fmla="*/ 6823842 h 6823842"/>
              <a:gd name="connsiteX1" fmla="*/ 8416 w 1833368"/>
              <a:gd name="connsiteY1" fmla="*/ 12775 h 6823842"/>
              <a:gd name="connsiteX2" fmla="*/ 1833368 w 1833368"/>
              <a:gd name="connsiteY2" fmla="*/ 0 h 6823842"/>
              <a:gd name="connsiteX3" fmla="*/ 0 w 1833368"/>
              <a:gd name="connsiteY3" fmla="*/ 6823842 h 6823842"/>
              <a:gd name="connsiteX0" fmla="*/ 0 w 1833368"/>
              <a:gd name="connsiteY0" fmla="*/ 6823842 h 6823842"/>
              <a:gd name="connsiteX1" fmla="*/ 122716 w 1833368"/>
              <a:gd name="connsiteY1" fmla="*/ 38901 h 6823842"/>
              <a:gd name="connsiteX2" fmla="*/ 1833368 w 1833368"/>
              <a:gd name="connsiteY2" fmla="*/ 0 h 6823842"/>
              <a:gd name="connsiteX3" fmla="*/ 0 w 1833368"/>
              <a:gd name="connsiteY3" fmla="*/ 6823842 h 6823842"/>
              <a:gd name="connsiteX0" fmla="*/ 0 w 1833368"/>
              <a:gd name="connsiteY0" fmla="*/ 6823842 h 6823842"/>
              <a:gd name="connsiteX1" fmla="*/ 8416 w 1833368"/>
              <a:gd name="connsiteY1" fmla="*/ 2978 h 6823842"/>
              <a:gd name="connsiteX2" fmla="*/ 1833368 w 1833368"/>
              <a:gd name="connsiteY2" fmla="*/ 0 h 6823842"/>
              <a:gd name="connsiteX3" fmla="*/ 0 w 1833368"/>
              <a:gd name="connsiteY3" fmla="*/ 6823842 h 6823842"/>
              <a:gd name="connsiteX0" fmla="*/ 0 w 1833368"/>
              <a:gd name="connsiteY0" fmla="*/ 6905773 h 6905773"/>
              <a:gd name="connsiteX1" fmla="*/ 253345 w 1833368"/>
              <a:gd name="connsiteY1" fmla="*/ 0 h 6905773"/>
              <a:gd name="connsiteX2" fmla="*/ 1833368 w 1833368"/>
              <a:gd name="connsiteY2" fmla="*/ 81931 h 6905773"/>
              <a:gd name="connsiteX3" fmla="*/ 0 w 1833368"/>
              <a:gd name="connsiteY3" fmla="*/ 6905773 h 6905773"/>
              <a:gd name="connsiteX0" fmla="*/ 0 w 1833368"/>
              <a:gd name="connsiteY0" fmla="*/ 6824130 h 6824130"/>
              <a:gd name="connsiteX1" fmla="*/ 5151 w 1833368"/>
              <a:gd name="connsiteY1" fmla="*/ 0 h 6824130"/>
              <a:gd name="connsiteX2" fmla="*/ 1833368 w 1833368"/>
              <a:gd name="connsiteY2" fmla="*/ 288 h 6824130"/>
              <a:gd name="connsiteX3" fmla="*/ 0 w 1833368"/>
              <a:gd name="connsiteY3" fmla="*/ 6824130 h 682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3368" h="6824130">
                <a:moveTo>
                  <a:pt x="0" y="6824130"/>
                </a:moveTo>
                <a:cubicBezTo>
                  <a:pt x="2805" y="4553774"/>
                  <a:pt x="2346" y="2270356"/>
                  <a:pt x="5151" y="0"/>
                </a:cubicBezTo>
                <a:lnTo>
                  <a:pt x="1833368" y="288"/>
                </a:lnTo>
                <a:lnTo>
                  <a:pt x="0" y="682413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Vrije vorm: vorm 60"/>
          <p:cNvSpPr/>
          <p:nvPr userDrawn="1"/>
        </p:nvSpPr>
        <p:spPr>
          <a:xfrm>
            <a:off x="2020447" y="-2697"/>
            <a:ext cx="3868775" cy="6869572"/>
          </a:xfrm>
          <a:custGeom>
            <a:avLst/>
            <a:gdLst>
              <a:gd name="connsiteX0" fmla="*/ 5476069 w 5476069"/>
              <a:gd name="connsiteY0" fmla="*/ 0 h 5476069"/>
              <a:gd name="connsiteX1" fmla="*/ 4926448 w 5476069"/>
              <a:gd name="connsiteY1" fmla="*/ 549621 h 5476069"/>
              <a:gd name="connsiteX2" fmla="*/ 5476069 w 5476069"/>
              <a:gd name="connsiteY2" fmla="*/ 549621 h 5476069"/>
              <a:gd name="connsiteX3" fmla="*/ 5476069 w 5476069"/>
              <a:gd name="connsiteY3" fmla="*/ 3464103 h 5476069"/>
              <a:gd name="connsiteX4" fmla="*/ 3464103 w 5476069"/>
              <a:gd name="connsiteY4" fmla="*/ 5476069 h 5476069"/>
              <a:gd name="connsiteX5" fmla="*/ 0 w 5476069"/>
              <a:gd name="connsiteY5" fmla="*/ 5476069 h 5476069"/>
              <a:gd name="connsiteX0" fmla="*/ 0 w 5476069"/>
              <a:gd name="connsiteY0" fmla="*/ 4926448 h 4926448"/>
              <a:gd name="connsiteX1" fmla="*/ 4926448 w 5476069"/>
              <a:gd name="connsiteY1" fmla="*/ 0 h 4926448"/>
              <a:gd name="connsiteX2" fmla="*/ 5476069 w 5476069"/>
              <a:gd name="connsiteY2" fmla="*/ 0 h 4926448"/>
              <a:gd name="connsiteX3" fmla="*/ 5476069 w 5476069"/>
              <a:gd name="connsiteY3" fmla="*/ 2914482 h 4926448"/>
              <a:gd name="connsiteX4" fmla="*/ 3464103 w 5476069"/>
              <a:gd name="connsiteY4" fmla="*/ 4926448 h 4926448"/>
              <a:gd name="connsiteX5" fmla="*/ 0 w 5476069"/>
              <a:gd name="connsiteY5" fmla="*/ 4926448 h 4926448"/>
              <a:gd name="connsiteX0" fmla="*/ 0 w 5476069"/>
              <a:gd name="connsiteY0" fmla="*/ 4928829 h 4928829"/>
              <a:gd name="connsiteX1" fmla="*/ 4924067 w 5476069"/>
              <a:gd name="connsiteY1" fmla="*/ 0 h 4928829"/>
              <a:gd name="connsiteX2" fmla="*/ 5476069 w 5476069"/>
              <a:gd name="connsiteY2" fmla="*/ 2381 h 4928829"/>
              <a:gd name="connsiteX3" fmla="*/ 5476069 w 5476069"/>
              <a:gd name="connsiteY3" fmla="*/ 2916863 h 4928829"/>
              <a:gd name="connsiteX4" fmla="*/ 3464103 w 5476069"/>
              <a:gd name="connsiteY4" fmla="*/ 4928829 h 4928829"/>
              <a:gd name="connsiteX5" fmla="*/ 0 w 5476069"/>
              <a:gd name="connsiteY5" fmla="*/ 4928829 h 4928829"/>
              <a:gd name="connsiteX0" fmla="*/ 0 w 5476069"/>
              <a:gd name="connsiteY0" fmla="*/ 4928829 h 4928829"/>
              <a:gd name="connsiteX1" fmla="*/ 4921686 w 5476069"/>
              <a:gd name="connsiteY1" fmla="*/ 0 h 4928829"/>
              <a:gd name="connsiteX2" fmla="*/ 5476069 w 5476069"/>
              <a:gd name="connsiteY2" fmla="*/ 2381 h 4928829"/>
              <a:gd name="connsiteX3" fmla="*/ 5476069 w 5476069"/>
              <a:gd name="connsiteY3" fmla="*/ 2916863 h 4928829"/>
              <a:gd name="connsiteX4" fmla="*/ 3464103 w 5476069"/>
              <a:gd name="connsiteY4" fmla="*/ 4928829 h 4928829"/>
              <a:gd name="connsiteX5" fmla="*/ 0 w 5476069"/>
              <a:gd name="connsiteY5" fmla="*/ 4928829 h 4928829"/>
              <a:gd name="connsiteX0" fmla="*/ 0 w 5476069"/>
              <a:gd name="connsiteY0" fmla="*/ 4928829 h 4928829"/>
              <a:gd name="connsiteX1" fmla="*/ 4919305 w 5476069"/>
              <a:gd name="connsiteY1" fmla="*/ 0 h 4928829"/>
              <a:gd name="connsiteX2" fmla="*/ 5476069 w 5476069"/>
              <a:gd name="connsiteY2" fmla="*/ 2381 h 4928829"/>
              <a:gd name="connsiteX3" fmla="*/ 5476069 w 5476069"/>
              <a:gd name="connsiteY3" fmla="*/ 2916863 h 4928829"/>
              <a:gd name="connsiteX4" fmla="*/ 3464103 w 5476069"/>
              <a:gd name="connsiteY4" fmla="*/ 4928829 h 4928829"/>
              <a:gd name="connsiteX5" fmla="*/ 0 w 5476069"/>
              <a:gd name="connsiteY5" fmla="*/ 4928829 h 4928829"/>
              <a:gd name="connsiteX0" fmla="*/ 0 w 5476069"/>
              <a:gd name="connsiteY0" fmla="*/ 5496866 h 5496866"/>
              <a:gd name="connsiteX1" fmla="*/ 1732759 w 5476069"/>
              <a:gd name="connsiteY1" fmla="*/ 0 h 5496866"/>
              <a:gd name="connsiteX2" fmla="*/ 5476069 w 5476069"/>
              <a:gd name="connsiteY2" fmla="*/ 570418 h 5496866"/>
              <a:gd name="connsiteX3" fmla="*/ 5476069 w 5476069"/>
              <a:gd name="connsiteY3" fmla="*/ 3484900 h 5496866"/>
              <a:gd name="connsiteX4" fmla="*/ 3464103 w 5476069"/>
              <a:gd name="connsiteY4" fmla="*/ 5496866 h 5496866"/>
              <a:gd name="connsiteX5" fmla="*/ 0 w 5476069"/>
              <a:gd name="connsiteY5" fmla="*/ 5496866 h 5496866"/>
              <a:gd name="connsiteX0" fmla="*/ 0 w 5476069"/>
              <a:gd name="connsiteY0" fmla="*/ 5536048 h 5536048"/>
              <a:gd name="connsiteX1" fmla="*/ 1732759 w 5476069"/>
              <a:gd name="connsiteY1" fmla="*/ 39182 h 5536048"/>
              <a:gd name="connsiteX2" fmla="*/ 3744251 w 5476069"/>
              <a:gd name="connsiteY2" fmla="*/ 0 h 5536048"/>
              <a:gd name="connsiteX3" fmla="*/ 5476069 w 5476069"/>
              <a:gd name="connsiteY3" fmla="*/ 3524082 h 5536048"/>
              <a:gd name="connsiteX4" fmla="*/ 3464103 w 5476069"/>
              <a:gd name="connsiteY4" fmla="*/ 5536048 h 5536048"/>
              <a:gd name="connsiteX5" fmla="*/ 0 w 5476069"/>
              <a:gd name="connsiteY5" fmla="*/ 5536048 h 5536048"/>
              <a:gd name="connsiteX0" fmla="*/ 0 w 3744251"/>
              <a:gd name="connsiteY0" fmla="*/ 5536048 h 5536048"/>
              <a:gd name="connsiteX1" fmla="*/ 1732759 w 3744251"/>
              <a:gd name="connsiteY1" fmla="*/ 39182 h 5536048"/>
              <a:gd name="connsiteX2" fmla="*/ 3744251 w 3744251"/>
              <a:gd name="connsiteY2" fmla="*/ 0 h 5536048"/>
              <a:gd name="connsiteX3" fmla="*/ 3464103 w 3744251"/>
              <a:gd name="connsiteY3" fmla="*/ 5536048 h 5536048"/>
              <a:gd name="connsiteX4" fmla="*/ 0 w 3744251"/>
              <a:gd name="connsiteY4" fmla="*/ 5536048 h 5536048"/>
              <a:gd name="connsiteX0" fmla="*/ 0 w 3522578"/>
              <a:gd name="connsiteY0" fmla="*/ 5743867 h 5743867"/>
              <a:gd name="connsiteX1" fmla="*/ 1511086 w 3522578"/>
              <a:gd name="connsiteY1" fmla="*/ 39182 h 5743867"/>
              <a:gd name="connsiteX2" fmla="*/ 3522578 w 3522578"/>
              <a:gd name="connsiteY2" fmla="*/ 0 h 5743867"/>
              <a:gd name="connsiteX3" fmla="*/ 3242430 w 3522578"/>
              <a:gd name="connsiteY3" fmla="*/ 5536048 h 5743867"/>
              <a:gd name="connsiteX4" fmla="*/ 0 w 3522578"/>
              <a:gd name="connsiteY4" fmla="*/ 5743867 h 5743867"/>
              <a:gd name="connsiteX0" fmla="*/ 0 w 3522578"/>
              <a:gd name="connsiteY0" fmla="*/ 5743867 h 5771575"/>
              <a:gd name="connsiteX1" fmla="*/ 1511086 w 3522578"/>
              <a:gd name="connsiteY1" fmla="*/ 39182 h 5771575"/>
              <a:gd name="connsiteX2" fmla="*/ 3522578 w 3522578"/>
              <a:gd name="connsiteY2" fmla="*/ 0 h 5771575"/>
              <a:gd name="connsiteX3" fmla="*/ 2009376 w 3522578"/>
              <a:gd name="connsiteY3" fmla="*/ 5771575 h 5771575"/>
              <a:gd name="connsiteX4" fmla="*/ 0 w 3522578"/>
              <a:gd name="connsiteY4" fmla="*/ 5743867 h 5771575"/>
              <a:gd name="connsiteX0" fmla="*/ 0 w 3522578"/>
              <a:gd name="connsiteY0" fmla="*/ 5743867 h 5771575"/>
              <a:gd name="connsiteX1" fmla="*/ 1521418 w 3522578"/>
              <a:gd name="connsiteY1" fmla="*/ 3019 h 5771575"/>
              <a:gd name="connsiteX2" fmla="*/ 3522578 w 3522578"/>
              <a:gd name="connsiteY2" fmla="*/ 0 h 5771575"/>
              <a:gd name="connsiteX3" fmla="*/ 2009376 w 3522578"/>
              <a:gd name="connsiteY3" fmla="*/ 5771575 h 5771575"/>
              <a:gd name="connsiteX4" fmla="*/ 0 w 3522578"/>
              <a:gd name="connsiteY4" fmla="*/ 5743867 h 5771575"/>
              <a:gd name="connsiteX0" fmla="*/ 0 w 3367595"/>
              <a:gd name="connsiteY0" fmla="*/ 5740848 h 5768556"/>
              <a:gd name="connsiteX1" fmla="*/ 1521418 w 3367595"/>
              <a:gd name="connsiteY1" fmla="*/ 0 h 5768556"/>
              <a:gd name="connsiteX2" fmla="*/ 3367595 w 3367595"/>
              <a:gd name="connsiteY2" fmla="*/ 27978 h 5768556"/>
              <a:gd name="connsiteX3" fmla="*/ 2009376 w 3367595"/>
              <a:gd name="connsiteY3" fmla="*/ 5768556 h 5768556"/>
              <a:gd name="connsiteX4" fmla="*/ 0 w 3367595"/>
              <a:gd name="connsiteY4" fmla="*/ 5740848 h 5768556"/>
              <a:gd name="connsiteX0" fmla="*/ 0 w 3553575"/>
              <a:gd name="connsiteY0" fmla="*/ 5740848 h 5768556"/>
              <a:gd name="connsiteX1" fmla="*/ 1521418 w 3553575"/>
              <a:gd name="connsiteY1" fmla="*/ 0 h 5768556"/>
              <a:gd name="connsiteX2" fmla="*/ 3553575 w 3553575"/>
              <a:gd name="connsiteY2" fmla="*/ 2147 h 5768556"/>
              <a:gd name="connsiteX3" fmla="*/ 2009376 w 3553575"/>
              <a:gd name="connsiteY3" fmla="*/ 5768556 h 5768556"/>
              <a:gd name="connsiteX4" fmla="*/ 0 w 3553575"/>
              <a:gd name="connsiteY4" fmla="*/ 5740848 h 5768556"/>
              <a:gd name="connsiteX0" fmla="*/ 0 w 3553575"/>
              <a:gd name="connsiteY0" fmla="*/ 5738701 h 5766409"/>
              <a:gd name="connsiteX1" fmla="*/ 1573079 w 3553575"/>
              <a:gd name="connsiteY1" fmla="*/ 44348 h 5766409"/>
              <a:gd name="connsiteX2" fmla="*/ 3553575 w 3553575"/>
              <a:gd name="connsiteY2" fmla="*/ 0 h 5766409"/>
              <a:gd name="connsiteX3" fmla="*/ 2009376 w 3553575"/>
              <a:gd name="connsiteY3" fmla="*/ 5766409 h 5766409"/>
              <a:gd name="connsiteX4" fmla="*/ 0 w 3553575"/>
              <a:gd name="connsiteY4" fmla="*/ 5738701 h 5766409"/>
              <a:gd name="connsiteX0" fmla="*/ 0 w 3553575"/>
              <a:gd name="connsiteY0" fmla="*/ 5746014 h 5773722"/>
              <a:gd name="connsiteX1" fmla="*/ 1516252 w 3553575"/>
              <a:gd name="connsiteY1" fmla="*/ 0 h 5773722"/>
              <a:gd name="connsiteX2" fmla="*/ 3553575 w 3553575"/>
              <a:gd name="connsiteY2" fmla="*/ 7313 h 5773722"/>
              <a:gd name="connsiteX3" fmla="*/ 2009376 w 3553575"/>
              <a:gd name="connsiteY3" fmla="*/ 5773722 h 5773722"/>
              <a:gd name="connsiteX4" fmla="*/ 0 w 3553575"/>
              <a:gd name="connsiteY4" fmla="*/ 5746014 h 5773722"/>
              <a:gd name="connsiteX0" fmla="*/ 0 w 3584571"/>
              <a:gd name="connsiteY0" fmla="*/ 5782177 h 5782177"/>
              <a:gd name="connsiteX1" fmla="*/ 1547248 w 3584571"/>
              <a:gd name="connsiteY1" fmla="*/ 0 h 5782177"/>
              <a:gd name="connsiteX2" fmla="*/ 3584571 w 3584571"/>
              <a:gd name="connsiteY2" fmla="*/ 7313 h 5782177"/>
              <a:gd name="connsiteX3" fmla="*/ 2040372 w 3584571"/>
              <a:gd name="connsiteY3" fmla="*/ 5773722 h 5782177"/>
              <a:gd name="connsiteX4" fmla="*/ 0 w 3584571"/>
              <a:gd name="connsiteY4" fmla="*/ 5782177 h 5782177"/>
              <a:gd name="connsiteX0" fmla="*/ 0 w 3584571"/>
              <a:gd name="connsiteY0" fmla="*/ 5782177 h 5784054"/>
              <a:gd name="connsiteX1" fmla="*/ 1547248 w 3584571"/>
              <a:gd name="connsiteY1" fmla="*/ 0 h 5784054"/>
              <a:gd name="connsiteX2" fmla="*/ 3584571 w 3584571"/>
              <a:gd name="connsiteY2" fmla="*/ 7313 h 5784054"/>
              <a:gd name="connsiteX3" fmla="*/ 2040372 w 3584571"/>
              <a:gd name="connsiteY3" fmla="*/ 5784054 h 5784054"/>
              <a:gd name="connsiteX4" fmla="*/ 0 w 3584571"/>
              <a:gd name="connsiteY4" fmla="*/ 5782177 h 5784054"/>
              <a:gd name="connsiteX0" fmla="*/ 0 w 3584571"/>
              <a:gd name="connsiteY0" fmla="*/ 6140523 h 6142400"/>
              <a:gd name="connsiteX1" fmla="*/ 1646102 w 3584571"/>
              <a:gd name="connsiteY1" fmla="*/ 0 h 6142400"/>
              <a:gd name="connsiteX2" fmla="*/ 3584571 w 3584571"/>
              <a:gd name="connsiteY2" fmla="*/ 365659 h 6142400"/>
              <a:gd name="connsiteX3" fmla="*/ 2040372 w 3584571"/>
              <a:gd name="connsiteY3" fmla="*/ 6142400 h 6142400"/>
              <a:gd name="connsiteX4" fmla="*/ 0 w 3584571"/>
              <a:gd name="connsiteY4" fmla="*/ 6140523 h 6142400"/>
              <a:gd name="connsiteX0" fmla="*/ 0 w 3677246"/>
              <a:gd name="connsiteY0" fmla="*/ 6140523 h 6142400"/>
              <a:gd name="connsiteX1" fmla="*/ 1646102 w 3677246"/>
              <a:gd name="connsiteY1" fmla="*/ 0 h 6142400"/>
              <a:gd name="connsiteX2" fmla="*/ 3677246 w 3677246"/>
              <a:gd name="connsiteY2" fmla="*/ 7313 h 6142400"/>
              <a:gd name="connsiteX3" fmla="*/ 2040372 w 3677246"/>
              <a:gd name="connsiteY3" fmla="*/ 6142400 h 6142400"/>
              <a:gd name="connsiteX4" fmla="*/ 0 w 3677246"/>
              <a:gd name="connsiteY4" fmla="*/ 6140523 h 6142400"/>
              <a:gd name="connsiteX0" fmla="*/ 0 w 3868775"/>
              <a:gd name="connsiteY0" fmla="*/ 6869572 h 6869572"/>
              <a:gd name="connsiteX1" fmla="*/ 1837631 w 3868775"/>
              <a:gd name="connsiteY1" fmla="*/ 0 h 6869572"/>
              <a:gd name="connsiteX2" fmla="*/ 3868775 w 3868775"/>
              <a:gd name="connsiteY2" fmla="*/ 7313 h 6869572"/>
              <a:gd name="connsiteX3" fmla="*/ 2231901 w 3868775"/>
              <a:gd name="connsiteY3" fmla="*/ 6142400 h 6869572"/>
              <a:gd name="connsiteX4" fmla="*/ 0 w 3868775"/>
              <a:gd name="connsiteY4" fmla="*/ 6869572 h 6869572"/>
              <a:gd name="connsiteX0" fmla="*/ 0 w 3868775"/>
              <a:gd name="connsiteY0" fmla="*/ 6869572 h 6869572"/>
              <a:gd name="connsiteX1" fmla="*/ 1837631 w 3868775"/>
              <a:gd name="connsiteY1" fmla="*/ 0 h 6869572"/>
              <a:gd name="connsiteX2" fmla="*/ 3868775 w 3868775"/>
              <a:gd name="connsiteY2" fmla="*/ 7313 h 6869572"/>
              <a:gd name="connsiteX3" fmla="*/ 2028014 w 3868775"/>
              <a:gd name="connsiteY3" fmla="*/ 6859092 h 6869572"/>
              <a:gd name="connsiteX4" fmla="*/ 0 w 3868775"/>
              <a:gd name="connsiteY4" fmla="*/ 6869572 h 686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775" h="6869572">
                <a:moveTo>
                  <a:pt x="0" y="6869572"/>
                </a:moveTo>
                <a:lnTo>
                  <a:pt x="1837631" y="0"/>
                </a:lnTo>
                <a:lnTo>
                  <a:pt x="3868775" y="7313"/>
                </a:lnTo>
                <a:lnTo>
                  <a:pt x="2028014" y="6859092"/>
                </a:lnTo>
                <a:lnTo>
                  <a:pt x="0" y="686957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 userDrawn="1"/>
        </p:nvSpPr>
        <p:spPr>
          <a:xfrm>
            <a:off x="359923" y="5428034"/>
            <a:ext cx="11468911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2120" y="240934"/>
            <a:ext cx="11506030" cy="2001523"/>
          </a:xfrm>
        </p:spPr>
        <p:txBody>
          <a:bodyPr anchor="t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52595" y="2594818"/>
            <a:ext cx="11544130" cy="834610"/>
          </a:xfrm>
        </p:spPr>
        <p:txBody>
          <a:bodyPr/>
          <a:lstStyle>
            <a:lvl1pPr marL="0" indent="0" algn="l">
              <a:buNone/>
              <a:defRPr sz="5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Subtitel 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6690610" y="-329784"/>
            <a:ext cx="550139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1400">
                <a:solidFill>
                  <a:schemeClr val="tx2"/>
                </a:solidFill>
              </a:rPr>
              <a:t>Voorpagina </a:t>
            </a:r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863" y="5659080"/>
            <a:ext cx="7607030" cy="55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62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2ADA-177F-4603-9250-90F7843410D1}" type="datetimeFigureOut">
              <a:rPr lang="nl-NL" smtClean="0"/>
              <a:t>18-7-2024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FFC1-C184-4551-98B1-DC935D3F8A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4725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2ADA-177F-4603-9250-90F7843410D1}" type="datetimeFigureOut">
              <a:rPr lang="nl-NL" smtClean="0"/>
              <a:t>18-7-2024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FFC1-C184-4551-98B1-DC935D3F8A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3679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2ADA-177F-4603-9250-90F7843410D1}" type="datetimeFigureOut">
              <a:rPr lang="nl-NL" smtClean="0"/>
              <a:t>18-7-2024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FFC1-C184-4551-98B1-DC935D3F8A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8878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2ADA-177F-4603-9250-90F7843410D1}" type="datetimeFigureOut">
              <a:rPr lang="nl-NL" smtClean="0"/>
              <a:t>18-7-2024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FFC1-C184-4551-98B1-DC935D3F8A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4584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2ADA-177F-4603-9250-90F7843410D1}" type="datetimeFigureOut">
              <a:rPr lang="nl-NL" smtClean="0"/>
              <a:t>18-7-2024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FFC1-C184-4551-98B1-DC935D3F8A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0704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2ADA-177F-4603-9250-90F7843410D1}" type="datetimeFigureOut">
              <a:rPr lang="nl-NL" smtClean="0"/>
              <a:t>18-7-2024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FFC1-C184-4551-98B1-DC935D3F8A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3970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2ADA-177F-4603-9250-90F7843410D1}" type="datetimeFigureOut">
              <a:rPr lang="nl-NL" smtClean="0"/>
              <a:t>18-7-2024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FFC1-C184-4551-98B1-DC935D3F8A7A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3881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2ADA-177F-4603-9250-90F7843410D1}" type="datetimeFigureOut">
              <a:rPr lang="nl-NL" smtClean="0"/>
              <a:t>18-7-2024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FFC1-C184-4551-98B1-DC935D3F8A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7090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2ADA-177F-4603-9250-90F7843410D1}" type="datetimeFigureOut">
              <a:rPr lang="nl-NL" smtClean="0"/>
              <a:t>18-7-2024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FFC1-C184-4551-98B1-DC935D3F8A7A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5145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2ADA-177F-4603-9250-90F7843410D1}" type="datetimeFigureOut">
              <a:rPr lang="nl-NL" smtClean="0"/>
              <a:t>18-7-2024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FFC1-C184-4551-98B1-DC935D3F8A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321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Vrije vorm: vorm 60"/>
          <p:cNvSpPr/>
          <p:nvPr userDrawn="1"/>
        </p:nvSpPr>
        <p:spPr>
          <a:xfrm>
            <a:off x="357750" y="363713"/>
            <a:ext cx="1376168" cy="5112433"/>
          </a:xfrm>
          <a:custGeom>
            <a:avLst/>
            <a:gdLst>
              <a:gd name="connsiteX0" fmla="*/ 5476069 w 5476069"/>
              <a:gd name="connsiteY0" fmla="*/ 0 h 5476069"/>
              <a:gd name="connsiteX1" fmla="*/ 4926448 w 5476069"/>
              <a:gd name="connsiteY1" fmla="*/ 549621 h 5476069"/>
              <a:gd name="connsiteX2" fmla="*/ 5476069 w 5476069"/>
              <a:gd name="connsiteY2" fmla="*/ 549621 h 5476069"/>
              <a:gd name="connsiteX3" fmla="*/ 5476069 w 5476069"/>
              <a:gd name="connsiteY3" fmla="*/ 3464103 h 5476069"/>
              <a:gd name="connsiteX4" fmla="*/ 3464103 w 5476069"/>
              <a:gd name="connsiteY4" fmla="*/ 5476069 h 5476069"/>
              <a:gd name="connsiteX5" fmla="*/ 0 w 5476069"/>
              <a:gd name="connsiteY5" fmla="*/ 5476069 h 5476069"/>
              <a:gd name="connsiteX0" fmla="*/ 0 w 5476069"/>
              <a:gd name="connsiteY0" fmla="*/ 4926448 h 4926448"/>
              <a:gd name="connsiteX1" fmla="*/ 4926448 w 5476069"/>
              <a:gd name="connsiteY1" fmla="*/ 0 h 4926448"/>
              <a:gd name="connsiteX2" fmla="*/ 5476069 w 5476069"/>
              <a:gd name="connsiteY2" fmla="*/ 0 h 4926448"/>
              <a:gd name="connsiteX3" fmla="*/ 5476069 w 5476069"/>
              <a:gd name="connsiteY3" fmla="*/ 2914482 h 4926448"/>
              <a:gd name="connsiteX4" fmla="*/ 3464103 w 5476069"/>
              <a:gd name="connsiteY4" fmla="*/ 4926448 h 4926448"/>
              <a:gd name="connsiteX5" fmla="*/ 0 w 5476069"/>
              <a:gd name="connsiteY5" fmla="*/ 4926448 h 4926448"/>
              <a:gd name="connsiteX0" fmla="*/ 0 w 5476069"/>
              <a:gd name="connsiteY0" fmla="*/ 4928829 h 4928829"/>
              <a:gd name="connsiteX1" fmla="*/ 4924067 w 5476069"/>
              <a:gd name="connsiteY1" fmla="*/ 0 h 4928829"/>
              <a:gd name="connsiteX2" fmla="*/ 5476069 w 5476069"/>
              <a:gd name="connsiteY2" fmla="*/ 2381 h 4928829"/>
              <a:gd name="connsiteX3" fmla="*/ 5476069 w 5476069"/>
              <a:gd name="connsiteY3" fmla="*/ 2916863 h 4928829"/>
              <a:gd name="connsiteX4" fmla="*/ 3464103 w 5476069"/>
              <a:gd name="connsiteY4" fmla="*/ 4928829 h 4928829"/>
              <a:gd name="connsiteX5" fmla="*/ 0 w 5476069"/>
              <a:gd name="connsiteY5" fmla="*/ 4928829 h 4928829"/>
              <a:gd name="connsiteX0" fmla="*/ 0 w 5476069"/>
              <a:gd name="connsiteY0" fmla="*/ 4928829 h 4928829"/>
              <a:gd name="connsiteX1" fmla="*/ 4921686 w 5476069"/>
              <a:gd name="connsiteY1" fmla="*/ 0 h 4928829"/>
              <a:gd name="connsiteX2" fmla="*/ 5476069 w 5476069"/>
              <a:gd name="connsiteY2" fmla="*/ 2381 h 4928829"/>
              <a:gd name="connsiteX3" fmla="*/ 5476069 w 5476069"/>
              <a:gd name="connsiteY3" fmla="*/ 2916863 h 4928829"/>
              <a:gd name="connsiteX4" fmla="*/ 3464103 w 5476069"/>
              <a:gd name="connsiteY4" fmla="*/ 4928829 h 4928829"/>
              <a:gd name="connsiteX5" fmla="*/ 0 w 5476069"/>
              <a:gd name="connsiteY5" fmla="*/ 4928829 h 4928829"/>
              <a:gd name="connsiteX0" fmla="*/ 0 w 5476069"/>
              <a:gd name="connsiteY0" fmla="*/ 4928829 h 4928829"/>
              <a:gd name="connsiteX1" fmla="*/ 4919305 w 5476069"/>
              <a:gd name="connsiteY1" fmla="*/ 0 h 4928829"/>
              <a:gd name="connsiteX2" fmla="*/ 5476069 w 5476069"/>
              <a:gd name="connsiteY2" fmla="*/ 2381 h 4928829"/>
              <a:gd name="connsiteX3" fmla="*/ 5476069 w 5476069"/>
              <a:gd name="connsiteY3" fmla="*/ 2916863 h 4928829"/>
              <a:gd name="connsiteX4" fmla="*/ 3464103 w 5476069"/>
              <a:gd name="connsiteY4" fmla="*/ 4928829 h 4928829"/>
              <a:gd name="connsiteX5" fmla="*/ 0 w 5476069"/>
              <a:gd name="connsiteY5" fmla="*/ 4928829 h 4928829"/>
              <a:gd name="connsiteX0" fmla="*/ 0 w 5476069"/>
              <a:gd name="connsiteY0" fmla="*/ 5496866 h 5496866"/>
              <a:gd name="connsiteX1" fmla="*/ 1732759 w 5476069"/>
              <a:gd name="connsiteY1" fmla="*/ 0 h 5496866"/>
              <a:gd name="connsiteX2" fmla="*/ 5476069 w 5476069"/>
              <a:gd name="connsiteY2" fmla="*/ 570418 h 5496866"/>
              <a:gd name="connsiteX3" fmla="*/ 5476069 w 5476069"/>
              <a:gd name="connsiteY3" fmla="*/ 3484900 h 5496866"/>
              <a:gd name="connsiteX4" fmla="*/ 3464103 w 5476069"/>
              <a:gd name="connsiteY4" fmla="*/ 5496866 h 5496866"/>
              <a:gd name="connsiteX5" fmla="*/ 0 w 5476069"/>
              <a:gd name="connsiteY5" fmla="*/ 5496866 h 5496866"/>
              <a:gd name="connsiteX0" fmla="*/ 0 w 5476069"/>
              <a:gd name="connsiteY0" fmla="*/ 5536048 h 5536048"/>
              <a:gd name="connsiteX1" fmla="*/ 1732759 w 5476069"/>
              <a:gd name="connsiteY1" fmla="*/ 39182 h 5536048"/>
              <a:gd name="connsiteX2" fmla="*/ 3744251 w 5476069"/>
              <a:gd name="connsiteY2" fmla="*/ 0 h 5536048"/>
              <a:gd name="connsiteX3" fmla="*/ 5476069 w 5476069"/>
              <a:gd name="connsiteY3" fmla="*/ 3524082 h 5536048"/>
              <a:gd name="connsiteX4" fmla="*/ 3464103 w 5476069"/>
              <a:gd name="connsiteY4" fmla="*/ 5536048 h 5536048"/>
              <a:gd name="connsiteX5" fmla="*/ 0 w 5476069"/>
              <a:gd name="connsiteY5" fmla="*/ 5536048 h 5536048"/>
              <a:gd name="connsiteX0" fmla="*/ 0 w 3744251"/>
              <a:gd name="connsiteY0" fmla="*/ 5536048 h 5536048"/>
              <a:gd name="connsiteX1" fmla="*/ 1732759 w 3744251"/>
              <a:gd name="connsiteY1" fmla="*/ 39182 h 5536048"/>
              <a:gd name="connsiteX2" fmla="*/ 3744251 w 3744251"/>
              <a:gd name="connsiteY2" fmla="*/ 0 h 5536048"/>
              <a:gd name="connsiteX3" fmla="*/ 3464103 w 3744251"/>
              <a:gd name="connsiteY3" fmla="*/ 5536048 h 5536048"/>
              <a:gd name="connsiteX4" fmla="*/ 0 w 3744251"/>
              <a:gd name="connsiteY4" fmla="*/ 5536048 h 5536048"/>
              <a:gd name="connsiteX0" fmla="*/ 0 w 3522578"/>
              <a:gd name="connsiteY0" fmla="*/ 5743867 h 5743867"/>
              <a:gd name="connsiteX1" fmla="*/ 1511086 w 3522578"/>
              <a:gd name="connsiteY1" fmla="*/ 39182 h 5743867"/>
              <a:gd name="connsiteX2" fmla="*/ 3522578 w 3522578"/>
              <a:gd name="connsiteY2" fmla="*/ 0 h 5743867"/>
              <a:gd name="connsiteX3" fmla="*/ 3242430 w 3522578"/>
              <a:gd name="connsiteY3" fmla="*/ 5536048 h 5743867"/>
              <a:gd name="connsiteX4" fmla="*/ 0 w 3522578"/>
              <a:gd name="connsiteY4" fmla="*/ 5743867 h 5743867"/>
              <a:gd name="connsiteX0" fmla="*/ 0 w 3522578"/>
              <a:gd name="connsiteY0" fmla="*/ 5743867 h 5771575"/>
              <a:gd name="connsiteX1" fmla="*/ 1511086 w 3522578"/>
              <a:gd name="connsiteY1" fmla="*/ 39182 h 5771575"/>
              <a:gd name="connsiteX2" fmla="*/ 3522578 w 3522578"/>
              <a:gd name="connsiteY2" fmla="*/ 0 h 5771575"/>
              <a:gd name="connsiteX3" fmla="*/ 2009376 w 3522578"/>
              <a:gd name="connsiteY3" fmla="*/ 5771575 h 5771575"/>
              <a:gd name="connsiteX4" fmla="*/ 0 w 3522578"/>
              <a:gd name="connsiteY4" fmla="*/ 5743867 h 5771575"/>
              <a:gd name="connsiteX0" fmla="*/ 0 w 3522578"/>
              <a:gd name="connsiteY0" fmla="*/ 5743867 h 5771575"/>
              <a:gd name="connsiteX1" fmla="*/ 1521418 w 3522578"/>
              <a:gd name="connsiteY1" fmla="*/ 3019 h 5771575"/>
              <a:gd name="connsiteX2" fmla="*/ 3522578 w 3522578"/>
              <a:gd name="connsiteY2" fmla="*/ 0 h 5771575"/>
              <a:gd name="connsiteX3" fmla="*/ 2009376 w 3522578"/>
              <a:gd name="connsiteY3" fmla="*/ 5771575 h 5771575"/>
              <a:gd name="connsiteX4" fmla="*/ 0 w 3522578"/>
              <a:gd name="connsiteY4" fmla="*/ 5743867 h 5771575"/>
              <a:gd name="connsiteX0" fmla="*/ 0 w 3367595"/>
              <a:gd name="connsiteY0" fmla="*/ 5740848 h 5768556"/>
              <a:gd name="connsiteX1" fmla="*/ 1521418 w 3367595"/>
              <a:gd name="connsiteY1" fmla="*/ 0 h 5768556"/>
              <a:gd name="connsiteX2" fmla="*/ 3367595 w 3367595"/>
              <a:gd name="connsiteY2" fmla="*/ 27978 h 5768556"/>
              <a:gd name="connsiteX3" fmla="*/ 2009376 w 3367595"/>
              <a:gd name="connsiteY3" fmla="*/ 5768556 h 5768556"/>
              <a:gd name="connsiteX4" fmla="*/ 0 w 3367595"/>
              <a:gd name="connsiteY4" fmla="*/ 5740848 h 5768556"/>
              <a:gd name="connsiteX0" fmla="*/ 0 w 3553575"/>
              <a:gd name="connsiteY0" fmla="*/ 5740848 h 5768556"/>
              <a:gd name="connsiteX1" fmla="*/ 1521418 w 3553575"/>
              <a:gd name="connsiteY1" fmla="*/ 0 h 5768556"/>
              <a:gd name="connsiteX2" fmla="*/ 3553575 w 3553575"/>
              <a:gd name="connsiteY2" fmla="*/ 2147 h 5768556"/>
              <a:gd name="connsiteX3" fmla="*/ 2009376 w 3553575"/>
              <a:gd name="connsiteY3" fmla="*/ 5768556 h 5768556"/>
              <a:gd name="connsiteX4" fmla="*/ 0 w 3553575"/>
              <a:gd name="connsiteY4" fmla="*/ 5740848 h 5768556"/>
              <a:gd name="connsiteX0" fmla="*/ 0 w 3553575"/>
              <a:gd name="connsiteY0" fmla="*/ 5738701 h 5766409"/>
              <a:gd name="connsiteX1" fmla="*/ 1573079 w 3553575"/>
              <a:gd name="connsiteY1" fmla="*/ 44348 h 5766409"/>
              <a:gd name="connsiteX2" fmla="*/ 3553575 w 3553575"/>
              <a:gd name="connsiteY2" fmla="*/ 0 h 5766409"/>
              <a:gd name="connsiteX3" fmla="*/ 2009376 w 3553575"/>
              <a:gd name="connsiteY3" fmla="*/ 5766409 h 5766409"/>
              <a:gd name="connsiteX4" fmla="*/ 0 w 3553575"/>
              <a:gd name="connsiteY4" fmla="*/ 5738701 h 5766409"/>
              <a:gd name="connsiteX0" fmla="*/ 0 w 3553575"/>
              <a:gd name="connsiteY0" fmla="*/ 5746014 h 5773722"/>
              <a:gd name="connsiteX1" fmla="*/ 1516252 w 3553575"/>
              <a:gd name="connsiteY1" fmla="*/ 0 h 5773722"/>
              <a:gd name="connsiteX2" fmla="*/ 3553575 w 3553575"/>
              <a:gd name="connsiteY2" fmla="*/ 7313 h 5773722"/>
              <a:gd name="connsiteX3" fmla="*/ 2009376 w 3553575"/>
              <a:gd name="connsiteY3" fmla="*/ 5773722 h 5773722"/>
              <a:gd name="connsiteX4" fmla="*/ 0 w 3553575"/>
              <a:gd name="connsiteY4" fmla="*/ 5746014 h 5773722"/>
              <a:gd name="connsiteX0" fmla="*/ 0 w 3584571"/>
              <a:gd name="connsiteY0" fmla="*/ 5782177 h 5782177"/>
              <a:gd name="connsiteX1" fmla="*/ 1547248 w 3584571"/>
              <a:gd name="connsiteY1" fmla="*/ 0 h 5782177"/>
              <a:gd name="connsiteX2" fmla="*/ 3584571 w 3584571"/>
              <a:gd name="connsiteY2" fmla="*/ 7313 h 5782177"/>
              <a:gd name="connsiteX3" fmla="*/ 2040372 w 3584571"/>
              <a:gd name="connsiteY3" fmla="*/ 5773722 h 5782177"/>
              <a:gd name="connsiteX4" fmla="*/ 0 w 3584571"/>
              <a:gd name="connsiteY4" fmla="*/ 5782177 h 5782177"/>
              <a:gd name="connsiteX0" fmla="*/ 0 w 3584571"/>
              <a:gd name="connsiteY0" fmla="*/ 5782177 h 5784054"/>
              <a:gd name="connsiteX1" fmla="*/ 1547248 w 3584571"/>
              <a:gd name="connsiteY1" fmla="*/ 0 h 5784054"/>
              <a:gd name="connsiteX2" fmla="*/ 3584571 w 3584571"/>
              <a:gd name="connsiteY2" fmla="*/ 7313 h 5784054"/>
              <a:gd name="connsiteX3" fmla="*/ 2040372 w 3584571"/>
              <a:gd name="connsiteY3" fmla="*/ 5784054 h 5784054"/>
              <a:gd name="connsiteX4" fmla="*/ 0 w 3584571"/>
              <a:gd name="connsiteY4" fmla="*/ 5782177 h 5784054"/>
              <a:gd name="connsiteX0" fmla="*/ 0 w 3584571"/>
              <a:gd name="connsiteY0" fmla="*/ 5774864 h 5776741"/>
              <a:gd name="connsiteX1" fmla="*/ 2714567 w 3584571"/>
              <a:gd name="connsiteY1" fmla="*/ 12143 h 5776741"/>
              <a:gd name="connsiteX2" fmla="*/ 3584571 w 3584571"/>
              <a:gd name="connsiteY2" fmla="*/ 0 h 5776741"/>
              <a:gd name="connsiteX3" fmla="*/ 2040372 w 3584571"/>
              <a:gd name="connsiteY3" fmla="*/ 5776741 h 5776741"/>
              <a:gd name="connsiteX4" fmla="*/ 0 w 3584571"/>
              <a:gd name="connsiteY4" fmla="*/ 5774864 h 5776741"/>
              <a:gd name="connsiteX0" fmla="*/ 0 w 3584571"/>
              <a:gd name="connsiteY0" fmla="*/ 5774864 h 5776741"/>
              <a:gd name="connsiteX1" fmla="*/ 2218457 w 3584571"/>
              <a:gd name="connsiteY1" fmla="*/ 12143 h 5776741"/>
              <a:gd name="connsiteX2" fmla="*/ 3584571 w 3584571"/>
              <a:gd name="connsiteY2" fmla="*/ 0 h 5776741"/>
              <a:gd name="connsiteX3" fmla="*/ 2040372 w 3584571"/>
              <a:gd name="connsiteY3" fmla="*/ 5776741 h 5776741"/>
              <a:gd name="connsiteX4" fmla="*/ 0 w 3584571"/>
              <a:gd name="connsiteY4" fmla="*/ 5774864 h 5776741"/>
              <a:gd name="connsiteX0" fmla="*/ 0 w 1544199"/>
              <a:gd name="connsiteY0" fmla="*/ 5776741 h 5776741"/>
              <a:gd name="connsiteX1" fmla="*/ 178085 w 1544199"/>
              <a:gd name="connsiteY1" fmla="*/ 12143 h 5776741"/>
              <a:gd name="connsiteX2" fmla="*/ 1544199 w 1544199"/>
              <a:gd name="connsiteY2" fmla="*/ 0 h 5776741"/>
              <a:gd name="connsiteX3" fmla="*/ 0 w 1544199"/>
              <a:gd name="connsiteY3" fmla="*/ 5776741 h 5776741"/>
              <a:gd name="connsiteX0" fmla="*/ 0 w 1544199"/>
              <a:gd name="connsiteY0" fmla="*/ 5776741 h 5776741"/>
              <a:gd name="connsiteX1" fmla="*/ 275777 w 1544199"/>
              <a:gd name="connsiteY1" fmla="*/ 125466 h 5776741"/>
              <a:gd name="connsiteX2" fmla="*/ 1544199 w 1544199"/>
              <a:gd name="connsiteY2" fmla="*/ 0 h 5776741"/>
              <a:gd name="connsiteX3" fmla="*/ 0 w 1544199"/>
              <a:gd name="connsiteY3" fmla="*/ 5776741 h 5776741"/>
              <a:gd name="connsiteX0" fmla="*/ 0 w 1544199"/>
              <a:gd name="connsiteY0" fmla="*/ 5776741 h 5776741"/>
              <a:gd name="connsiteX1" fmla="*/ 170269 w 1544199"/>
              <a:gd name="connsiteY1" fmla="*/ 420 h 5776741"/>
              <a:gd name="connsiteX2" fmla="*/ 1544199 w 1544199"/>
              <a:gd name="connsiteY2" fmla="*/ 0 h 5776741"/>
              <a:gd name="connsiteX3" fmla="*/ 0 w 1544199"/>
              <a:gd name="connsiteY3" fmla="*/ 5776741 h 5776741"/>
              <a:gd name="connsiteX0" fmla="*/ 0 w 1438691"/>
              <a:gd name="connsiteY0" fmla="*/ 4975664 h 4975664"/>
              <a:gd name="connsiteX1" fmla="*/ 64761 w 1438691"/>
              <a:gd name="connsiteY1" fmla="*/ 420 h 4975664"/>
              <a:gd name="connsiteX2" fmla="*/ 1438691 w 1438691"/>
              <a:gd name="connsiteY2" fmla="*/ 0 h 4975664"/>
              <a:gd name="connsiteX3" fmla="*/ 0 w 1438691"/>
              <a:gd name="connsiteY3" fmla="*/ 4975664 h 4975664"/>
              <a:gd name="connsiteX0" fmla="*/ 0 w 1376168"/>
              <a:gd name="connsiteY0" fmla="*/ 5112433 h 5112433"/>
              <a:gd name="connsiteX1" fmla="*/ 2238 w 1376168"/>
              <a:gd name="connsiteY1" fmla="*/ 420 h 5112433"/>
              <a:gd name="connsiteX2" fmla="*/ 1376168 w 1376168"/>
              <a:gd name="connsiteY2" fmla="*/ 0 h 5112433"/>
              <a:gd name="connsiteX3" fmla="*/ 0 w 1376168"/>
              <a:gd name="connsiteY3" fmla="*/ 5112433 h 5112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6168" h="5112433">
                <a:moveTo>
                  <a:pt x="0" y="5112433"/>
                </a:moveTo>
                <a:lnTo>
                  <a:pt x="2238" y="420"/>
                </a:lnTo>
                <a:lnTo>
                  <a:pt x="1376168" y="0"/>
                </a:lnTo>
                <a:lnTo>
                  <a:pt x="0" y="5112433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2" name="Vrije vorm: vorm 60"/>
          <p:cNvSpPr/>
          <p:nvPr userDrawn="1"/>
        </p:nvSpPr>
        <p:spPr>
          <a:xfrm>
            <a:off x="2211976" y="355649"/>
            <a:ext cx="3584571" cy="5784054"/>
          </a:xfrm>
          <a:custGeom>
            <a:avLst/>
            <a:gdLst>
              <a:gd name="connsiteX0" fmla="*/ 5476069 w 5476069"/>
              <a:gd name="connsiteY0" fmla="*/ 0 h 5476069"/>
              <a:gd name="connsiteX1" fmla="*/ 4926448 w 5476069"/>
              <a:gd name="connsiteY1" fmla="*/ 549621 h 5476069"/>
              <a:gd name="connsiteX2" fmla="*/ 5476069 w 5476069"/>
              <a:gd name="connsiteY2" fmla="*/ 549621 h 5476069"/>
              <a:gd name="connsiteX3" fmla="*/ 5476069 w 5476069"/>
              <a:gd name="connsiteY3" fmla="*/ 3464103 h 5476069"/>
              <a:gd name="connsiteX4" fmla="*/ 3464103 w 5476069"/>
              <a:gd name="connsiteY4" fmla="*/ 5476069 h 5476069"/>
              <a:gd name="connsiteX5" fmla="*/ 0 w 5476069"/>
              <a:gd name="connsiteY5" fmla="*/ 5476069 h 5476069"/>
              <a:gd name="connsiteX0" fmla="*/ 0 w 5476069"/>
              <a:gd name="connsiteY0" fmla="*/ 4926448 h 4926448"/>
              <a:gd name="connsiteX1" fmla="*/ 4926448 w 5476069"/>
              <a:gd name="connsiteY1" fmla="*/ 0 h 4926448"/>
              <a:gd name="connsiteX2" fmla="*/ 5476069 w 5476069"/>
              <a:gd name="connsiteY2" fmla="*/ 0 h 4926448"/>
              <a:gd name="connsiteX3" fmla="*/ 5476069 w 5476069"/>
              <a:gd name="connsiteY3" fmla="*/ 2914482 h 4926448"/>
              <a:gd name="connsiteX4" fmla="*/ 3464103 w 5476069"/>
              <a:gd name="connsiteY4" fmla="*/ 4926448 h 4926448"/>
              <a:gd name="connsiteX5" fmla="*/ 0 w 5476069"/>
              <a:gd name="connsiteY5" fmla="*/ 4926448 h 4926448"/>
              <a:gd name="connsiteX0" fmla="*/ 0 w 5476069"/>
              <a:gd name="connsiteY0" fmla="*/ 4928829 h 4928829"/>
              <a:gd name="connsiteX1" fmla="*/ 4924067 w 5476069"/>
              <a:gd name="connsiteY1" fmla="*/ 0 h 4928829"/>
              <a:gd name="connsiteX2" fmla="*/ 5476069 w 5476069"/>
              <a:gd name="connsiteY2" fmla="*/ 2381 h 4928829"/>
              <a:gd name="connsiteX3" fmla="*/ 5476069 w 5476069"/>
              <a:gd name="connsiteY3" fmla="*/ 2916863 h 4928829"/>
              <a:gd name="connsiteX4" fmla="*/ 3464103 w 5476069"/>
              <a:gd name="connsiteY4" fmla="*/ 4928829 h 4928829"/>
              <a:gd name="connsiteX5" fmla="*/ 0 w 5476069"/>
              <a:gd name="connsiteY5" fmla="*/ 4928829 h 4928829"/>
              <a:gd name="connsiteX0" fmla="*/ 0 w 5476069"/>
              <a:gd name="connsiteY0" fmla="*/ 4928829 h 4928829"/>
              <a:gd name="connsiteX1" fmla="*/ 4921686 w 5476069"/>
              <a:gd name="connsiteY1" fmla="*/ 0 h 4928829"/>
              <a:gd name="connsiteX2" fmla="*/ 5476069 w 5476069"/>
              <a:gd name="connsiteY2" fmla="*/ 2381 h 4928829"/>
              <a:gd name="connsiteX3" fmla="*/ 5476069 w 5476069"/>
              <a:gd name="connsiteY3" fmla="*/ 2916863 h 4928829"/>
              <a:gd name="connsiteX4" fmla="*/ 3464103 w 5476069"/>
              <a:gd name="connsiteY4" fmla="*/ 4928829 h 4928829"/>
              <a:gd name="connsiteX5" fmla="*/ 0 w 5476069"/>
              <a:gd name="connsiteY5" fmla="*/ 4928829 h 4928829"/>
              <a:gd name="connsiteX0" fmla="*/ 0 w 5476069"/>
              <a:gd name="connsiteY0" fmla="*/ 4928829 h 4928829"/>
              <a:gd name="connsiteX1" fmla="*/ 4919305 w 5476069"/>
              <a:gd name="connsiteY1" fmla="*/ 0 h 4928829"/>
              <a:gd name="connsiteX2" fmla="*/ 5476069 w 5476069"/>
              <a:gd name="connsiteY2" fmla="*/ 2381 h 4928829"/>
              <a:gd name="connsiteX3" fmla="*/ 5476069 w 5476069"/>
              <a:gd name="connsiteY3" fmla="*/ 2916863 h 4928829"/>
              <a:gd name="connsiteX4" fmla="*/ 3464103 w 5476069"/>
              <a:gd name="connsiteY4" fmla="*/ 4928829 h 4928829"/>
              <a:gd name="connsiteX5" fmla="*/ 0 w 5476069"/>
              <a:gd name="connsiteY5" fmla="*/ 4928829 h 4928829"/>
              <a:gd name="connsiteX0" fmla="*/ 0 w 5476069"/>
              <a:gd name="connsiteY0" fmla="*/ 5496866 h 5496866"/>
              <a:gd name="connsiteX1" fmla="*/ 1732759 w 5476069"/>
              <a:gd name="connsiteY1" fmla="*/ 0 h 5496866"/>
              <a:gd name="connsiteX2" fmla="*/ 5476069 w 5476069"/>
              <a:gd name="connsiteY2" fmla="*/ 570418 h 5496866"/>
              <a:gd name="connsiteX3" fmla="*/ 5476069 w 5476069"/>
              <a:gd name="connsiteY3" fmla="*/ 3484900 h 5496866"/>
              <a:gd name="connsiteX4" fmla="*/ 3464103 w 5476069"/>
              <a:gd name="connsiteY4" fmla="*/ 5496866 h 5496866"/>
              <a:gd name="connsiteX5" fmla="*/ 0 w 5476069"/>
              <a:gd name="connsiteY5" fmla="*/ 5496866 h 5496866"/>
              <a:gd name="connsiteX0" fmla="*/ 0 w 5476069"/>
              <a:gd name="connsiteY0" fmla="*/ 5536048 h 5536048"/>
              <a:gd name="connsiteX1" fmla="*/ 1732759 w 5476069"/>
              <a:gd name="connsiteY1" fmla="*/ 39182 h 5536048"/>
              <a:gd name="connsiteX2" fmla="*/ 3744251 w 5476069"/>
              <a:gd name="connsiteY2" fmla="*/ 0 h 5536048"/>
              <a:gd name="connsiteX3" fmla="*/ 5476069 w 5476069"/>
              <a:gd name="connsiteY3" fmla="*/ 3524082 h 5536048"/>
              <a:gd name="connsiteX4" fmla="*/ 3464103 w 5476069"/>
              <a:gd name="connsiteY4" fmla="*/ 5536048 h 5536048"/>
              <a:gd name="connsiteX5" fmla="*/ 0 w 5476069"/>
              <a:gd name="connsiteY5" fmla="*/ 5536048 h 5536048"/>
              <a:gd name="connsiteX0" fmla="*/ 0 w 3744251"/>
              <a:gd name="connsiteY0" fmla="*/ 5536048 h 5536048"/>
              <a:gd name="connsiteX1" fmla="*/ 1732759 w 3744251"/>
              <a:gd name="connsiteY1" fmla="*/ 39182 h 5536048"/>
              <a:gd name="connsiteX2" fmla="*/ 3744251 w 3744251"/>
              <a:gd name="connsiteY2" fmla="*/ 0 h 5536048"/>
              <a:gd name="connsiteX3" fmla="*/ 3464103 w 3744251"/>
              <a:gd name="connsiteY3" fmla="*/ 5536048 h 5536048"/>
              <a:gd name="connsiteX4" fmla="*/ 0 w 3744251"/>
              <a:gd name="connsiteY4" fmla="*/ 5536048 h 5536048"/>
              <a:gd name="connsiteX0" fmla="*/ 0 w 3522578"/>
              <a:gd name="connsiteY0" fmla="*/ 5743867 h 5743867"/>
              <a:gd name="connsiteX1" fmla="*/ 1511086 w 3522578"/>
              <a:gd name="connsiteY1" fmla="*/ 39182 h 5743867"/>
              <a:gd name="connsiteX2" fmla="*/ 3522578 w 3522578"/>
              <a:gd name="connsiteY2" fmla="*/ 0 h 5743867"/>
              <a:gd name="connsiteX3" fmla="*/ 3242430 w 3522578"/>
              <a:gd name="connsiteY3" fmla="*/ 5536048 h 5743867"/>
              <a:gd name="connsiteX4" fmla="*/ 0 w 3522578"/>
              <a:gd name="connsiteY4" fmla="*/ 5743867 h 5743867"/>
              <a:gd name="connsiteX0" fmla="*/ 0 w 3522578"/>
              <a:gd name="connsiteY0" fmla="*/ 5743867 h 5771575"/>
              <a:gd name="connsiteX1" fmla="*/ 1511086 w 3522578"/>
              <a:gd name="connsiteY1" fmla="*/ 39182 h 5771575"/>
              <a:gd name="connsiteX2" fmla="*/ 3522578 w 3522578"/>
              <a:gd name="connsiteY2" fmla="*/ 0 h 5771575"/>
              <a:gd name="connsiteX3" fmla="*/ 2009376 w 3522578"/>
              <a:gd name="connsiteY3" fmla="*/ 5771575 h 5771575"/>
              <a:gd name="connsiteX4" fmla="*/ 0 w 3522578"/>
              <a:gd name="connsiteY4" fmla="*/ 5743867 h 5771575"/>
              <a:gd name="connsiteX0" fmla="*/ 0 w 3522578"/>
              <a:gd name="connsiteY0" fmla="*/ 5743867 h 5771575"/>
              <a:gd name="connsiteX1" fmla="*/ 1521418 w 3522578"/>
              <a:gd name="connsiteY1" fmla="*/ 3019 h 5771575"/>
              <a:gd name="connsiteX2" fmla="*/ 3522578 w 3522578"/>
              <a:gd name="connsiteY2" fmla="*/ 0 h 5771575"/>
              <a:gd name="connsiteX3" fmla="*/ 2009376 w 3522578"/>
              <a:gd name="connsiteY3" fmla="*/ 5771575 h 5771575"/>
              <a:gd name="connsiteX4" fmla="*/ 0 w 3522578"/>
              <a:gd name="connsiteY4" fmla="*/ 5743867 h 5771575"/>
              <a:gd name="connsiteX0" fmla="*/ 0 w 3367595"/>
              <a:gd name="connsiteY0" fmla="*/ 5740848 h 5768556"/>
              <a:gd name="connsiteX1" fmla="*/ 1521418 w 3367595"/>
              <a:gd name="connsiteY1" fmla="*/ 0 h 5768556"/>
              <a:gd name="connsiteX2" fmla="*/ 3367595 w 3367595"/>
              <a:gd name="connsiteY2" fmla="*/ 27978 h 5768556"/>
              <a:gd name="connsiteX3" fmla="*/ 2009376 w 3367595"/>
              <a:gd name="connsiteY3" fmla="*/ 5768556 h 5768556"/>
              <a:gd name="connsiteX4" fmla="*/ 0 w 3367595"/>
              <a:gd name="connsiteY4" fmla="*/ 5740848 h 5768556"/>
              <a:gd name="connsiteX0" fmla="*/ 0 w 3553575"/>
              <a:gd name="connsiteY0" fmla="*/ 5740848 h 5768556"/>
              <a:gd name="connsiteX1" fmla="*/ 1521418 w 3553575"/>
              <a:gd name="connsiteY1" fmla="*/ 0 h 5768556"/>
              <a:gd name="connsiteX2" fmla="*/ 3553575 w 3553575"/>
              <a:gd name="connsiteY2" fmla="*/ 2147 h 5768556"/>
              <a:gd name="connsiteX3" fmla="*/ 2009376 w 3553575"/>
              <a:gd name="connsiteY3" fmla="*/ 5768556 h 5768556"/>
              <a:gd name="connsiteX4" fmla="*/ 0 w 3553575"/>
              <a:gd name="connsiteY4" fmla="*/ 5740848 h 5768556"/>
              <a:gd name="connsiteX0" fmla="*/ 0 w 3553575"/>
              <a:gd name="connsiteY0" fmla="*/ 5738701 h 5766409"/>
              <a:gd name="connsiteX1" fmla="*/ 1573079 w 3553575"/>
              <a:gd name="connsiteY1" fmla="*/ 44348 h 5766409"/>
              <a:gd name="connsiteX2" fmla="*/ 3553575 w 3553575"/>
              <a:gd name="connsiteY2" fmla="*/ 0 h 5766409"/>
              <a:gd name="connsiteX3" fmla="*/ 2009376 w 3553575"/>
              <a:gd name="connsiteY3" fmla="*/ 5766409 h 5766409"/>
              <a:gd name="connsiteX4" fmla="*/ 0 w 3553575"/>
              <a:gd name="connsiteY4" fmla="*/ 5738701 h 5766409"/>
              <a:gd name="connsiteX0" fmla="*/ 0 w 3553575"/>
              <a:gd name="connsiteY0" fmla="*/ 5746014 h 5773722"/>
              <a:gd name="connsiteX1" fmla="*/ 1516252 w 3553575"/>
              <a:gd name="connsiteY1" fmla="*/ 0 h 5773722"/>
              <a:gd name="connsiteX2" fmla="*/ 3553575 w 3553575"/>
              <a:gd name="connsiteY2" fmla="*/ 7313 h 5773722"/>
              <a:gd name="connsiteX3" fmla="*/ 2009376 w 3553575"/>
              <a:gd name="connsiteY3" fmla="*/ 5773722 h 5773722"/>
              <a:gd name="connsiteX4" fmla="*/ 0 w 3553575"/>
              <a:gd name="connsiteY4" fmla="*/ 5746014 h 5773722"/>
              <a:gd name="connsiteX0" fmla="*/ 0 w 3584571"/>
              <a:gd name="connsiteY0" fmla="*/ 5782177 h 5782177"/>
              <a:gd name="connsiteX1" fmla="*/ 1547248 w 3584571"/>
              <a:gd name="connsiteY1" fmla="*/ 0 h 5782177"/>
              <a:gd name="connsiteX2" fmla="*/ 3584571 w 3584571"/>
              <a:gd name="connsiteY2" fmla="*/ 7313 h 5782177"/>
              <a:gd name="connsiteX3" fmla="*/ 2040372 w 3584571"/>
              <a:gd name="connsiteY3" fmla="*/ 5773722 h 5782177"/>
              <a:gd name="connsiteX4" fmla="*/ 0 w 3584571"/>
              <a:gd name="connsiteY4" fmla="*/ 5782177 h 5782177"/>
              <a:gd name="connsiteX0" fmla="*/ 0 w 3584571"/>
              <a:gd name="connsiteY0" fmla="*/ 5782177 h 5784054"/>
              <a:gd name="connsiteX1" fmla="*/ 1547248 w 3584571"/>
              <a:gd name="connsiteY1" fmla="*/ 0 h 5784054"/>
              <a:gd name="connsiteX2" fmla="*/ 3584571 w 3584571"/>
              <a:gd name="connsiteY2" fmla="*/ 7313 h 5784054"/>
              <a:gd name="connsiteX3" fmla="*/ 2040372 w 3584571"/>
              <a:gd name="connsiteY3" fmla="*/ 5784054 h 5784054"/>
              <a:gd name="connsiteX4" fmla="*/ 0 w 3584571"/>
              <a:gd name="connsiteY4" fmla="*/ 5782177 h 5784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4571" h="5784054">
                <a:moveTo>
                  <a:pt x="0" y="5782177"/>
                </a:moveTo>
                <a:lnTo>
                  <a:pt x="1547248" y="0"/>
                </a:lnTo>
                <a:lnTo>
                  <a:pt x="3584571" y="7313"/>
                </a:lnTo>
                <a:lnTo>
                  <a:pt x="2040372" y="5784054"/>
                </a:lnTo>
                <a:lnTo>
                  <a:pt x="0" y="578217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/>
          <p:cNvSpPr txBox="1"/>
          <p:nvPr userDrawn="1"/>
        </p:nvSpPr>
        <p:spPr>
          <a:xfrm>
            <a:off x="6690610" y="-329784"/>
            <a:ext cx="550139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1400">
                <a:solidFill>
                  <a:schemeClr val="tx2"/>
                </a:solidFill>
              </a:rPr>
              <a:t>100% Tekst</a:t>
            </a:r>
          </a:p>
        </p:txBody>
      </p:sp>
      <p:sp>
        <p:nvSpPr>
          <p:cNvPr id="118" name="Tijdelijke aanduiding voor titel 1"/>
          <p:cNvSpPr>
            <a:spLocks noGrp="1"/>
          </p:cNvSpPr>
          <p:nvPr>
            <p:ph type="title"/>
          </p:nvPr>
        </p:nvSpPr>
        <p:spPr>
          <a:xfrm>
            <a:off x="720000" y="651642"/>
            <a:ext cx="10753200" cy="113559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- 1 september 2017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CC8E-E873-4DD1-8B3A-674AD2DF981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3"/>
          </p:nvPr>
        </p:nvSpPr>
        <p:spPr>
          <a:xfrm>
            <a:off x="720000" y="1976400"/>
            <a:ext cx="10753200" cy="37764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152707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2ADA-177F-4603-9250-90F7843410D1}" type="datetimeFigureOut">
              <a:rPr lang="nl-NL" smtClean="0"/>
              <a:t>18-7-2024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FFC1-C184-4551-98B1-DC935D3F8A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4108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2ADA-177F-4603-9250-90F7843410D1}" type="datetimeFigureOut">
              <a:rPr lang="nl-NL" smtClean="0"/>
              <a:t>18-7-2024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FFC1-C184-4551-98B1-DC935D3F8A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591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% Tekst + 50% Afbeelding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jdelijke aanduiding voor afbeelding 19"/>
          <p:cNvSpPr>
            <a:spLocks noGrp="1"/>
          </p:cNvSpPr>
          <p:nvPr>
            <p:ph type="pic" sz="quarter" idx="10" hasCustomPrompt="1"/>
          </p:nvPr>
        </p:nvSpPr>
        <p:spPr>
          <a:xfrm>
            <a:off x="346864" y="352827"/>
            <a:ext cx="8295777" cy="5786876"/>
          </a:xfrm>
          <a:custGeom>
            <a:avLst/>
            <a:gdLst>
              <a:gd name="connsiteX0" fmla="*/ 11401666 w 11402517"/>
              <a:gd name="connsiteY0" fmla="*/ 0 h 4359628"/>
              <a:gd name="connsiteX1" fmla="*/ 11402517 w 11402517"/>
              <a:gd name="connsiteY1" fmla="*/ 2913253 h 4359628"/>
              <a:gd name="connsiteX2" fmla="*/ 9971504 w 11402517"/>
              <a:gd name="connsiteY2" fmla="*/ 4344266 h 4359628"/>
              <a:gd name="connsiteX3" fmla="*/ 0 w 11402517"/>
              <a:gd name="connsiteY3" fmla="*/ 4359628 h 4359628"/>
              <a:gd name="connsiteX4" fmla="*/ 0 w 11402517"/>
              <a:gd name="connsiteY4" fmla="*/ 23019 h 4359628"/>
              <a:gd name="connsiteX0" fmla="*/ 11401666 w 11402517"/>
              <a:gd name="connsiteY0" fmla="*/ 0 h 4359628"/>
              <a:gd name="connsiteX1" fmla="*/ 11402517 w 11402517"/>
              <a:gd name="connsiteY1" fmla="*/ 2913253 h 4359628"/>
              <a:gd name="connsiteX2" fmla="*/ 9971504 w 11402517"/>
              <a:gd name="connsiteY2" fmla="*/ 4344266 h 4359628"/>
              <a:gd name="connsiteX3" fmla="*/ 0 w 11402517"/>
              <a:gd name="connsiteY3" fmla="*/ 4359628 h 4359628"/>
              <a:gd name="connsiteX4" fmla="*/ 9727 w 11402517"/>
              <a:gd name="connsiteY4" fmla="*/ 3564 h 4359628"/>
              <a:gd name="connsiteX5" fmla="*/ 11401666 w 11402517"/>
              <a:gd name="connsiteY5" fmla="*/ 0 h 4359628"/>
              <a:gd name="connsiteX0" fmla="*/ 11401666 w 11402517"/>
              <a:gd name="connsiteY0" fmla="*/ 0 h 4359628"/>
              <a:gd name="connsiteX1" fmla="*/ 11402517 w 11402517"/>
              <a:gd name="connsiteY1" fmla="*/ 2913253 h 4359628"/>
              <a:gd name="connsiteX2" fmla="*/ 0 w 11402517"/>
              <a:gd name="connsiteY2" fmla="*/ 4359628 h 4359628"/>
              <a:gd name="connsiteX3" fmla="*/ 9727 w 11402517"/>
              <a:gd name="connsiteY3" fmla="*/ 3564 h 4359628"/>
              <a:gd name="connsiteX4" fmla="*/ 11401666 w 11402517"/>
              <a:gd name="connsiteY4" fmla="*/ 0 h 4359628"/>
              <a:gd name="connsiteX0" fmla="*/ 11401666 w 11401670"/>
              <a:gd name="connsiteY0" fmla="*/ 0 h 4359628"/>
              <a:gd name="connsiteX1" fmla="*/ 11387557 w 11401670"/>
              <a:gd name="connsiteY1" fmla="*/ 4340212 h 4359628"/>
              <a:gd name="connsiteX2" fmla="*/ 0 w 11401670"/>
              <a:gd name="connsiteY2" fmla="*/ 4359628 h 4359628"/>
              <a:gd name="connsiteX3" fmla="*/ 9727 w 11401670"/>
              <a:gd name="connsiteY3" fmla="*/ 3564 h 4359628"/>
              <a:gd name="connsiteX4" fmla="*/ 11401666 w 11401670"/>
              <a:gd name="connsiteY4" fmla="*/ 0 h 4359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01670" h="4359628">
                <a:moveTo>
                  <a:pt x="11401666" y="0"/>
                </a:moveTo>
                <a:cubicBezTo>
                  <a:pt x="11401950" y="971084"/>
                  <a:pt x="11387273" y="3369128"/>
                  <a:pt x="11387557" y="4340212"/>
                </a:cubicBezTo>
                <a:lnTo>
                  <a:pt x="0" y="4359628"/>
                </a:lnTo>
                <a:cubicBezTo>
                  <a:pt x="0" y="2914092"/>
                  <a:pt x="9727" y="1449100"/>
                  <a:pt x="9727" y="3564"/>
                </a:cubicBezTo>
                <a:lnTo>
                  <a:pt x="1140166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144000" anchor="ctr">
            <a:noAutofit/>
          </a:bodyPr>
          <a:lstStyle>
            <a:lvl1pPr marL="0" indent="0" algn="ctr">
              <a:lnSpc>
                <a:spcPct val="300000"/>
              </a:lnSpc>
              <a:buNone/>
              <a:defRPr sz="1400"/>
            </a:lvl1pPr>
          </a:lstStyle>
          <a:p>
            <a:r>
              <a:rPr lang="nl-NL"/>
              <a:t>Klik op het icoon om </a:t>
            </a:r>
            <a:br>
              <a:rPr lang="nl-NL"/>
            </a:br>
            <a:r>
              <a:rPr lang="nl-NL"/>
              <a:t>een afbeelding toe te voegen</a:t>
            </a:r>
          </a:p>
        </p:txBody>
      </p:sp>
      <p:sp>
        <p:nvSpPr>
          <p:cNvPr id="179" name="Tijdelijke aanduiding voor tekst 38"/>
          <p:cNvSpPr>
            <a:spLocks noGrp="1"/>
          </p:cNvSpPr>
          <p:nvPr>
            <p:ph type="body" sz="quarter" idx="14" hasCustomPrompt="1"/>
          </p:nvPr>
        </p:nvSpPr>
        <p:spPr>
          <a:xfrm>
            <a:off x="349113" y="359571"/>
            <a:ext cx="1383281" cy="5127701"/>
          </a:xfrm>
          <a:custGeom>
            <a:avLst/>
            <a:gdLst>
              <a:gd name="connsiteX0" fmla="*/ 8750757 w 8750757"/>
              <a:gd name="connsiteY0" fmla="*/ 1080528 h 3772358"/>
              <a:gd name="connsiteX1" fmla="*/ 8750757 w 8750757"/>
              <a:gd name="connsiteY1" fmla="*/ 2334665 h 3772358"/>
              <a:gd name="connsiteX2" fmla="*/ 7316765 w 8750757"/>
              <a:gd name="connsiteY2" fmla="*/ 3768657 h 3772358"/>
              <a:gd name="connsiteX3" fmla="*/ 6060692 w 8750757"/>
              <a:gd name="connsiteY3" fmla="*/ 3770592 h 3772358"/>
              <a:gd name="connsiteX4" fmla="*/ 3772357 w 8750757"/>
              <a:gd name="connsiteY4" fmla="*/ 0 h 3772358"/>
              <a:gd name="connsiteX5" fmla="*/ 3772357 w 8750757"/>
              <a:gd name="connsiteY5" fmla="*/ 1082294 h 3772358"/>
              <a:gd name="connsiteX6" fmla="*/ 1083962 w 8750757"/>
              <a:gd name="connsiteY6" fmla="*/ 3770688 h 3772358"/>
              <a:gd name="connsiteX7" fmla="*/ 0 w 8750757"/>
              <a:gd name="connsiteY7" fmla="*/ 3772358 h 3772358"/>
              <a:gd name="connsiteX0" fmla="*/ 8750757 w 8750757"/>
              <a:gd name="connsiteY0" fmla="*/ 0 h 2691830"/>
              <a:gd name="connsiteX1" fmla="*/ 8750757 w 8750757"/>
              <a:gd name="connsiteY1" fmla="*/ 1254137 h 2691830"/>
              <a:gd name="connsiteX2" fmla="*/ 7316765 w 8750757"/>
              <a:gd name="connsiteY2" fmla="*/ 2688129 h 2691830"/>
              <a:gd name="connsiteX3" fmla="*/ 6060692 w 8750757"/>
              <a:gd name="connsiteY3" fmla="*/ 2690064 h 2691830"/>
              <a:gd name="connsiteX4" fmla="*/ 8750757 w 8750757"/>
              <a:gd name="connsiteY4" fmla="*/ 0 h 2691830"/>
              <a:gd name="connsiteX5" fmla="*/ 0 w 8750757"/>
              <a:gd name="connsiteY5" fmla="*/ 2691830 h 2691830"/>
              <a:gd name="connsiteX6" fmla="*/ 3772357 w 8750757"/>
              <a:gd name="connsiteY6" fmla="*/ 1766 h 2691830"/>
              <a:gd name="connsiteX7" fmla="*/ 1083962 w 8750757"/>
              <a:gd name="connsiteY7" fmla="*/ 2690160 h 2691830"/>
              <a:gd name="connsiteX8" fmla="*/ 0 w 8750757"/>
              <a:gd name="connsiteY8" fmla="*/ 2691830 h 2691830"/>
              <a:gd name="connsiteX0" fmla="*/ 8750757 w 8750757"/>
              <a:gd name="connsiteY0" fmla="*/ 0 h 2691830"/>
              <a:gd name="connsiteX1" fmla="*/ 8750757 w 8750757"/>
              <a:gd name="connsiteY1" fmla="*/ 1254137 h 2691830"/>
              <a:gd name="connsiteX2" fmla="*/ 7316765 w 8750757"/>
              <a:gd name="connsiteY2" fmla="*/ 2688129 h 2691830"/>
              <a:gd name="connsiteX3" fmla="*/ 6060692 w 8750757"/>
              <a:gd name="connsiteY3" fmla="*/ 2690064 h 2691830"/>
              <a:gd name="connsiteX4" fmla="*/ 8750757 w 8750757"/>
              <a:gd name="connsiteY4" fmla="*/ 0 h 2691830"/>
              <a:gd name="connsiteX5" fmla="*/ 0 w 8750757"/>
              <a:gd name="connsiteY5" fmla="*/ 2691830 h 2691830"/>
              <a:gd name="connsiteX6" fmla="*/ 1083962 w 8750757"/>
              <a:gd name="connsiteY6" fmla="*/ 2690160 h 2691830"/>
              <a:gd name="connsiteX7" fmla="*/ 0 w 8750757"/>
              <a:gd name="connsiteY7" fmla="*/ 2691830 h 2691830"/>
              <a:gd name="connsiteX0" fmla="*/ 2690065 w 2690065"/>
              <a:gd name="connsiteY0" fmla="*/ 0 h 2690064"/>
              <a:gd name="connsiteX1" fmla="*/ 2690065 w 2690065"/>
              <a:gd name="connsiteY1" fmla="*/ 1254137 h 2690064"/>
              <a:gd name="connsiteX2" fmla="*/ 1256073 w 2690065"/>
              <a:gd name="connsiteY2" fmla="*/ 2688129 h 2690064"/>
              <a:gd name="connsiteX3" fmla="*/ 0 w 2690065"/>
              <a:gd name="connsiteY3" fmla="*/ 2690064 h 2690064"/>
              <a:gd name="connsiteX4" fmla="*/ 2690065 w 2690065"/>
              <a:gd name="connsiteY4" fmla="*/ 0 h 2690064"/>
              <a:gd name="connsiteX0" fmla="*/ 164580 w 2690065"/>
              <a:gd name="connsiteY0" fmla="*/ 0 h 3299664"/>
              <a:gd name="connsiteX1" fmla="*/ 2690065 w 2690065"/>
              <a:gd name="connsiteY1" fmla="*/ 1863737 h 3299664"/>
              <a:gd name="connsiteX2" fmla="*/ 1256073 w 2690065"/>
              <a:gd name="connsiteY2" fmla="*/ 3297729 h 3299664"/>
              <a:gd name="connsiteX3" fmla="*/ 0 w 2690065"/>
              <a:gd name="connsiteY3" fmla="*/ 3299664 h 3299664"/>
              <a:gd name="connsiteX4" fmla="*/ 164580 w 2690065"/>
              <a:gd name="connsiteY4" fmla="*/ 0 h 3299664"/>
              <a:gd name="connsiteX0" fmla="*/ 164580 w 1514407"/>
              <a:gd name="connsiteY0" fmla="*/ 8606 h 3308270"/>
              <a:gd name="connsiteX1" fmla="*/ 1514407 w 1514407"/>
              <a:gd name="connsiteY1" fmla="*/ 0 h 3308270"/>
              <a:gd name="connsiteX2" fmla="*/ 1256073 w 1514407"/>
              <a:gd name="connsiteY2" fmla="*/ 3306335 h 3308270"/>
              <a:gd name="connsiteX3" fmla="*/ 0 w 1514407"/>
              <a:gd name="connsiteY3" fmla="*/ 3308270 h 3308270"/>
              <a:gd name="connsiteX4" fmla="*/ 164580 w 1514407"/>
              <a:gd name="connsiteY4" fmla="*/ 8606 h 3308270"/>
              <a:gd name="connsiteX0" fmla="*/ 0 w 1349827"/>
              <a:gd name="connsiteY0" fmla="*/ 8606 h 3306335"/>
              <a:gd name="connsiteX1" fmla="*/ 1349827 w 1349827"/>
              <a:gd name="connsiteY1" fmla="*/ 0 h 3306335"/>
              <a:gd name="connsiteX2" fmla="*/ 1091493 w 1349827"/>
              <a:gd name="connsiteY2" fmla="*/ 3306335 h 3306335"/>
              <a:gd name="connsiteX3" fmla="*/ 0 w 1349827"/>
              <a:gd name="connsiteY3" fmla="*/ 8606 h 3306335"/>
              <a:gd name="connsiteX0" fmla="*/ 0 w 1349827"/>
              <a:gd name="connsiteY0" fmla="*/ 8606 h 5135135"/>
              <a:gd name="connsiteX1" fmla="*/ 1349827 w 1349827"/>
              <a:gd name="connsiteY1" fmla="*/ 0 h 5135135"/>
              <a:gd name="connsiteX2" fmla="*/ 2922 w 1349827"/>
              <a:gd name="connsiteY2" fmla="*/ 5135135 h 5135135"/>
              <a:gd name="connsiteX3" fmla="*/ 0 w 1349827"/>
              <a:gd name="connsiteY3" fmla="*/ 8606 h 5135135"/>
              <a:gd name="connsiteX0" fmla="*/ 0 w 1383281"/>
              <a:gd name="connsiteY0" fmla="*/ 1172 h 5127701"/>
              <a:gd name="connsiteX1" fmla="*/ 1383281 w 1383281"/>
              <a:gd name="connsiteY1" fmla="*/ 0 h 5127701"/>
              <a:gd name="connsiteX2" fmla="*/ 2922 w 1383281"/>
              <a:gd name="connsiteY2" fmla="*/ 5127701 h 5127701"/>
              <a:gd name="connsiteX3" fmla="*/ 0 w 1383281"/>
              <a:gd name="connsiteY3" fmla="*/ 1172 h 512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3281" h="5127701">
                <a:moveTo>
                  <a:pt x="0" y="1172"/>
                </a:moveTo>
                <a:lnTo>
                  <a:pt x="1383281" y="0"/>
                </a:lnTo>
                <a:lnTo>
                  <a:pt x="2922" y="5127701"/>
                </a:lnTo>
                <a:lnTo>
                  <a:pt x="0" y="1172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78" name="Tijdelijke aanduiding voor tekst 36"/>
          <p:cNvSpPr>
            <a:spLocks noGrp="1"/>
          </p:cNvSpPr>
          <p:nvPr>
            <p:ph type="body" sz="quarter" idx="13" hasCustomPrompt="1"/>
          </p:nvPr>
        </p:nvSpPr>
        <p:spPr>
          <a:xfrm>
            <a:off x="2211648" y="352587"/>
            <a:ext cx="3589079" cy="5781401"/>
          </a:xfrm>
          <a:custGeom>
            <a:avLst/>
            <a:gdLst>
              <a:gd name="connsiteX0" fmla="*/ 6879860 w 6879860"/>
              <a:gd name="connsiteY0" fmla="*/ 1322205 h 5094563"/>
              <a:gd name="connsiteX1" fmla="*/ 6879860 w 6879860"/>
              <a:gd name="connsiteY1" fmla="*/ 2404499 h 5094563"/>
              <a:gd name="connsiteX2" fmla="*/ 4191465 w 6879860"/>
              <a:gd name="connsiteY2" fmla="*/ 5092893 h 5094563"/>
              <a:gd name="connsiteX3" fmla="*/ 3107503 w 6879860"/>
              <a:gd name="connsiteY3" fmla="*/ 5094563 h 5094563"/>
              <a:gd name="connsiteX4" fmla="*/ 0 w 6879860"/>
              <a:gd name="connsiteY4" fmla="*/ 0 h 5094563"/>
              <a:gd name="connsiteX5" fmla="*/ 1333500 w 6879860"/>
              <a:gd name="connsiteY5" fmla="*/ 0 h 5094563"/>
              <a:gd name="connsiteX6" fmla="*/ 1333500 w 6879860"/>
              <a:gd name="connsiteY6" fmla="*/ 513681 h 5094563"/>
              <a:gd name="connsiteX7" fmla="*/ 0 w 6879860"/>
              <a:gd name="connsiteY7" fmla="*/ 513681 h 5094563"/>
              <a:gd name="connsiteX0" fmla="*/ 6879860 w 6879860"/>
              <a:gd name="connsiteY0" fmla="*/ 1322205 h 5094563"/>
              <a:gd name="connsiteX1" fmla="*/ 6879860 w 6879860"/>
              <a:gd name="connsiteY1" fmla="*/ 2404499 h 5094563"/>
              <a:gd name="connsiteX2" fmla="*/ 4191465 w 6879860"/>
              <a:gd name="connsiteY2" fmla="*/ 5092893 h 5094563"/>
              <a:gd name="connsiteX3" fmla="*/ 3107503 w 6879860"/>
              <a:gd name="connsiteY3" fmla="*/ 5094563 h 5094563"/>
              <a:gd name="connsiteX4" fmla="*/ 6879860 w 6879860"/>
              <a:gd name="connsiteY4" fmla="*/ 1322205 h 5094563"/>
              <a:gd name="connsiteX5" fmla="*/ 0 w 6879860"/>
              <a:gd name="connsiteY5" fmla="*/ 0 h 5094563"/>
              <a:gd name="connsiteX6" fmla="*/ 1333500 w 6879860"/>
              <a:gd name="connsiteY6" fmla="*/ 0 h 5094563"/>
              <a:gd name="connsiteX7" fmla="*/ 1333500 w 6879860"/>
              <a:gd name="connsiteY7" fmla="*/ 513681 h 5094563"/>
              <a:gd name="connsiteX8" fmla="*/ 0 w 6879860"/>
              <a:gd name="connsiteY8" fmla="*/ 513681 h 5094563"/>
              <a:gd name="connsiteX9" fmla="*/ 38100 w 6879860"/>
              <a:gd name="connsiteY9" fmla="*/ 513681 h 5094563"/>
              <a:gd name="connsiteX10" fmla="*/ 0 w 6879860"/>
              <a:gd name="connsiteY10" fmla="*/ 0 h 5094563"/>
              <a:gd name="connsiteX0" fmla="*/ 6879860 w 6879860"/>
              <a:gd name="connsiteY0" fmla="*/ 1322205 h 5094563"/>
              <a:gd name="connsiteX1" fmla="*/ 6879860 w 6879860"/>
              <a:gd name="connsiteY1" fmla="*/ 2404499 h 5094563"/>
              <a:gd name="connsiteX2" fmla="*/ 4191465 w 6879860"/>
              <a:gd name="connsiteY2" fmla="*/ 5092893 h 5094563"/>
              <a:gd name="connsiteX3" fmla="*/ 3107503 w 6879860"/>
              <a:gd name="connsiteY3" fmla="*/ 5094563 h 5094563"/>
              <a:gd name="connsiteX4" fmla="*/ 6879860 w 6879860"/>
              <a:gd name="connsiteY4" fmla="*/ 1322205 h 5094563"/>
              <a:gd name="connsiteX5" fmla="*/ 0 w 6879860"/>
              <a:gd name="connsiteY5" fmla="*/ 0 h 5094563"/>
              <a:gd name="connsiteX6" fmla="*/ 1333500 w 6879860"/>
              <a:gd name="connsiteY6" fmla="*/ 0 h 5094563"/>
              <a:gd name="connsiteX7" fmla="*/ 1333500 w 6879860"/>
              <a:gd name="connsiteY7" fmla="*/ 513681 h 5094563"/>
              <a:gd name="connsiteX8" fmla="*/ 0 w 6879860"/>
              <a:gd name="connsiteY8" fmla="*/ 513681 h 5094563"/>
              <a:gd name="connsiteX9" fmla="*/ 0 w 6879860"/>
              <a:gd name="connsiteY9" fmla="*/ 0 h 5094563"/>
              <a:gd name="connsiteX0" fmla="*/ 6879860 w 6879860"/>
              <a:gd name="connsiteY0" fmla="*/ 1322205 h 5094563"/>
              <a:gd name="connsiteX1" fmla="*/ 6879860 w 6879860"/>
              <a:gd name="connsiteY1" fmla="*/ 2404499 h 5094563"/>
              <a:gd name="connsiteX2" fmla="*/ 4191465 w 6879860"/>
              <a:gd name="connsiteY2" fmla="*/ 5092893 h 5094563"/>
              <a:gd name="connsiteX3" fmla="*/ 3107503 w 6879860"/>
              <a:gd name="connsiteY3" fmla="*/ 5094563 h 5094563"/>
              <a:gd name="connsiteX4" fmla="*/ 6879860 w 6879860"/>
              <a:gd name="connsiteY4" fmla="*/ 1322205 h 5094563"/>
              <a:gd name="connsiteX5" fmla="*/ 0 w 6879860"/>
              <a:gd name="connsiteY5" fmla="*/ 0 h 5094563"/>
              <a:gd name="connsiteX6" fmla="*/ 1333500 w 6879860"/>
              <a:gd name="connsiteY6" fmla="*/ 0 h 5094563"/>
              <a:gd name="connsiteX7" fmla="*/ 1333500 w 6879860"/>
              <a:gd name="connsiteY7" fmla="*/ 513681 h 5094563"/>
              <a:gd name="connsiteX8" fmla="*/ 0 w 6879860"/>
              <a:gd name="connsiteY8" fmla="*/ 0 h 5094563"/>
              <a:gd name="connsiteX0" fmla="*/ 6879860 w 6879860"/>
              <a:gd name="connsiteY0" fmla="*/ 1322205 h 5094563"/>
              <a:gd name="connsiteX1" fmla="*/ 6879860 w 6879860"/>
              <a:gd name="connsiteY1" fmla="*/ 2404499 h 5094563"/>
              <a:gd name="connsiteX2" fmla="*/ 4191465 w 6879860"/>
              <a:gd name="connsiteY2" fmla="*/ 5092893 h 5094563"/>
              <a:gd name="connsiteX3" fmla="*/ 3107503 w 6879860"/>
              <a:gd name="connsiteY3" fmla="*/ 5094563 h 5094563"/>
              <a:gd name="connsiteX4" fmla="*/ 6879860 w 6879860"/>
              <a:gd name="connsiteY4" fmla="*/ 1322205 h 5094563"/>
              <a:gd name="connsiteX5" fmla="*/ 0 w 6879860"/>
              <a:gd name="connsiteY5" fmla="*/ 0 h 5094563"/>
              <a:gd name="connsiteX6" fmla="*/ 1333500 w 6879860"/>
              <a:gd name="connsiteY6" fmla="*/ 0 h 5094563"/>
              <a:gd name="connsiteX7" fmla="*/ 0 w 6879860"/>
              <a:gd name="connsiteY7" fmla="*/ 0 h 5094563"/>
              <a:gd name="connsiteX0" fmla="*/ 3772357 w 3772357"/>
              <a:gd name="connsiteY0" fmla="*/ 0 h 3772358"/>
              <a:gd name="connsiteX1" fmla="*/ 3772357 w 3772357"/>
              <a:gd name="connsiteY1" fmla="*/ 1082294 h 3772358"/>
              <a:gd name="connsiteX2" fmla="*/ 1083962 w 3772357"/>
              <a:gd name="connsiteY2" fmla="*/ 3770688 h 3772358"/>
              <a:gd name="connsiteX3" fmla="*/ 0 w 3772357"/>
              <a:gd name="connsiteY3" fmla="*/ 3772358 h 3772358"/>
              <a:gd name="connsiteX4" fmla="*/ 3772357 w 3772357"/>
              <a:gd name="connsiteY4" fmla="*/ 0 h 3772358"/>
              <a:gd name="connsiteX0" fmla="*/ 637272 w 3772357"/>
              <a:gd name="connsiteY0" fmla="*/ 0 h 3772358"/>
              <a:gd name="connsiteX1" fmla="*/ 3772357 w 3772357"/>
              <a:gd name="connsiteY1" fmla="*/ 1082294 h 3772358"/>
              <a:gd name="connsiteX2" fmla="*/ 1083962 w 3772357"/>
              <a:gd name="connsiteY2" fmla="*/ 3770688 h 3772358"/>
              <a:gd name="connsiteX3" fmla="*/ 0 w 3772357"/>
              <a:gd name="connsiteY3" fmla="*/ 3772358 h 3772358"/>
              <a:gd name="connsiteX4" fmla="*/ 637272 w 3772357"/>
              <a:gd name="connsiteY4" fmla="*/ 0 h 3772358"/>
              <a:gd name="connsiteX0" fmla="*/ 637272 w 2662015"/>
              <a:gd name="connsiteY0" fmla="*/ 0 h 3772358"/>
              <a:gd name="connsiteX1" fmla="*/ 2662015 w 2662015"/>
              <a:gd name="connsiteY1" fmla="*/ 4609 h 3772358"/>
              <a:gd name="connsiteX2" fmla="*/ 1083962 w 2662015"/>
              <a:gd name="connsiteY2" fmla="*/ 3770688 h 3772358"/>
              <a:gd name="connsiteX3" fmla="*/ 0 w 2662015"/>
              <a:gd name="connsiteY3" fmla="*/ 3772358 h 3772358"/>
              <a:gd name="connsiteX4" fmla="*/ 637272 w 2662015"/>
              <a:gd name="connsiteY4" fmla="*/ 0 h 3772358"/>
              <a:gd name="connsiteX0" fmla="*/ 1540786 w 3565529"/>
              <a:gd name="connsiteY0" fmla="*/ 0 h 5786215"/>
              <a:gd name="connsiteX1" fmla="*/ 3565529 w 3565529"/>
              <a:gd name="connsiteY1" fmla="*/ 4609 h 5786215"/>
              <a:gd name="connsiteX2" fmla="*/ 1987476 w 3565529"/>
              <a:gd name="connsiteY2" fmla="*/ 3770688 h 5786215"/>
              <a:gd name="connsiteX3" fmla="*/ 0 w 3565529"/>
              <a:gd name="connsiteY3" fmla="*/ 5786215 h 5786215"/>
              <a:gd name="connsiteX4" fmla="*/ 1540786 w 3565529"/>
              <a:gd name="connsiteY4" fmla="*/ 0 h 5786215"/>
              <a:gd name="connsiteX0" fmla="*/ 1540786 w 3565529"/>
              <a:gd name="connsiteY0" fmla="*/ 0 h 5795431"/>
              <a:gd name="connsiteX1" fmla="*/ 3565529 w 3565529"/>
              <a:gd name="connsiteY1" fmla="*/ 4609 h 5795431"/>
              <a:gd name="connsiteX2" fmla="*/ 2031019 w 3565529"/>
              <a:gd name="connsiteY2" fmla="*/ 5795431 h 5795431"/>
              <a:gd name="connsiteX3" fmla="*/ 0 w 3565529"/>
              <a:gd name="connsiteY3" fmla="*/ 5786215 h 5795431"/>
              <a:gd name="connsiteX4" fmla="*/ 1540786 w 3565529"/>
              <a:gd name="connsiteY4" fmla="*/ 0 h 5795431"/>
              <a:gd name="connsiteX0" fmla="*/ 1540786 w 3436575"/>
              <a:gd name="connsiteY0" fmla="*/ 0 h 5795431"/>
              <a:gd name="connsiteX1" fmla="*/ 3436575 w 3436575"/>
              <a:gd name="connsiteY1" fmla="*/ 67132 h 5795431"/>
              <a:gd name="connsiteX2" fmla="*/ 2031019 w 3436575"/>
              <a:gd name="connsiteY2" fmla="*/ 5795431 h 5795431"/>
              <a:gd name="connsiteX3" fmla="*/ 0 w 3436575"/>
              <a:gd name="connsiteY3" fmla="*/ 5786215 h 5795431"/>
              <a:gd name="connsiteX4" fmla="*/ 1540786 w 3436575"/>
              <a:gd name="connsiteY4" fmla="*/ 0 h 5795431"/>
              <a:gd name="connsiteX0" fmla="*/ 1540786 w 3581160"/>
              <a:gd name="connsiteY0" fmla="*/ 7114 h 5802545"/>
              <a:gd name="connsiteX1" fmla="*/ 3581160 w 3581160"/>
              <a:gd name="connsiteY1" fmla="*/ 0 h 5802545"/>
              <a:gd name="connsiteX2" fmla="*/ 2031019 w 3581160"/>
              <a:gd name="connsiteY2" fmla="*/ 5802545 h 5802545"/>
              <a:gd name="connsiteX3" fmla="*/ 0 w 3581160"/>
              <a:gd name="connsiteY3" fmla="*/ 5793329 h 5802545"/>
              <a:gd name="connsiteX4" fmla="*/ 1540786 w 3581160"/>
              <a:gd name="connsiteY4" fmla="*/ 7114 h 5802545"/>
              <a:gd name="connsiteX0" fmla="*/ 1540786 w 3581160"/>
              <a:gd name="connsiteY0" fmla="*/ 7114 h 5793329"/>
              <a:gd name="connsiteX1" fmla="*/ 3581160 w 3581160"/>
              <a:gd name="connsiteY1" fmla="*/ 0 h 5793329"/>
              <a:gd name="connsiteX2" fmla="*/ 1980219 w 3581160"/>
              <a:gd name="connsiteY2" fmla="*/ 5736115 h 5793329"/>
              <a:gd name="connsiteX3" fmla="*/ 0 w 3581160"/>
              <a:gd name="connsiteY3" fmla="*/ 5793329 h 5793329"/>
              <a:gd name="connsiteX4" fmla="*/ 1540786 w 3581160"/>
              <a:gd name="connsiteY4" fmla="*/ 7114 h 5793329"/>
              <a:gd name="connsiteX0" fmla="*/ 1540786 w 3581160"/>
              <a:gd name="connsiteY0" fmla="*/ 7114 h 5793329"/>
              <a:gd name="connsiteX1" fmla="*/ 3581160 w 3581160"/>
              <a:gd name="connsiteY1" fmla="*/ 0 h 5793329"/>
              <a:gd name="connsiteX2" fmla="*/ 2034927 w 3581160"/>
              <a:gd name="connsiteY2" fmla="*/ 5779100 h 5793329"/>
              <a:gd name="connsiteX3" fmla="*/ 0 w 3581160"/>
              <a:gd name="connsiteY3" fmla="*/ 5793329 h 5793329"/>
              <a:gd name="connsiteX4" fmla="*/ 1540786 w 3581160"/>
              <a:gd name="connsiteY4" fmla="*/ 7114 h 5793329"/>
              <a:gd name="connsiteX0" fmla="*/ 1462632 w 3503006"/>
              <a:gd name="connsiteY0" fmla="*/ 7114 h 5779100"/>
              <a:gd name="connsiteX1" fmla="*/ 3503006 w 3503006"/>
              <a:gd name="connsiteY1" fmla="*/ 0 h 5779100"/>
              <a:gd name="connsiteX2" fmla="*/ 1956773 w 3503006"/>
              <a:gd name="connsiteY2" fmla="*/ 5779100 h 5779100"/>
              <a:gd name="connsiteX3" fmla="*/ 0 w 3503006"/>
              <a:gd name="connsiteY3" fmla="*/ 5726898 h 5779100"/>
              <a:gd name="connsiteX4" fmla="*/ 1462632 w 3503006"/>
              <a:gd name="connsiteY4" fmla="*/ 7114 h 5779100"/>
              <a:gd name="connsiteX0" fmla="*/ 1544694 w 3585068"/>
              <a:gd name="connsiteY0" fmla="*/ 7114 h 5789421"/>
              <a:gd name="connsiteX1" fmla="*/ 3585068 w 3585068"/>
              <a:gd name="connsiteY1" fmla="*/ 0 h 5789421"/>
              <a:gd name="connsiteX2" fmla="*/ 2038835 w 3585068"/>
              <a:gd name="connsiteY2" fmla="*/ 5779100 h 5789421"/>
              <a:gd name="connsiteX3" fmla="*/ 0 w 3585068"/>
              <a:gd name="connsiteY3" fmla="*/ 5789421 h 5789421"/>
              <a:gd name="connsiteX4" fmla="*/ 1544694 w 3585068"/>
              <a:gd name="connsiteY4" fmla="*/ 7114 h 5789421"/>
              <a:gd name="connsiteX0" fmla="*/ 1624905 w 3585068"/>
              <a:gd name="connsiteY0" fmla="*/ 0 h 6079086"/>
              <a:gd name="connsiteX1" fmla="*/ 3585068 w 3585068"/>
              <a:gd name="connsiteY1" fmla="*/ 289665 h 6079086"/>
              <a:gd name="connsiteX2" fmla="*/ 2038835 w 3585068"/>
              <a:gd name="connsiteY2" fmla="*/ 6068765 h 6079086"/>
              <a:gd name="connsiteX3" fmla="*/ 0 w 3585068"/>
              <a:gd name="connsiteY3" fmla="*/ 6079086 h 6079086"/>
              <a:gd name="connsiteX4" fmla="*/ 1624905 w 3585068"/>
              <a:gd name="connsiteY4" fmla="*/ 0 h 6079086"/>
              <a:gd name="connsiteX0" fmla="*/ 1480526 w 3585068"/>
              <a:gd name="connsiteY0" fmla="*/ 259778 h 5789421"/>
              <a:gd name="connsiteX1" fmla="*/ 3585068 w 3585068"/>
              <a:gd name="connsiteY1" fmla="*/ 0 h 5789421"/>
              <a:gd name="connsiteX2" fmla="*/ 2038835 w 3585068"/>
              <a:gd name="connsiteY2" fmla="*/ 5779100 h 5789421"/>
              <a:gd name="connsiteX3" fmla="*/ 0 w 3585068"/>
              <a:gd name="connsiteY3" fmla="*/ 5789421 h 5789421"/>
              <a:gd name="connsiteX4" fmla="*/ 1480526 w 3585068"/>
              <a:gd name="connsiteY4" fmla="*/ 259778 h 5789421"/>
              <a:gd name="connsiteX0" fmla="*/ 1552715 w 3585068"/>
              <a:gd name="connsiteY0" fmla="*/ 0 h 5790327"/>
              <a:gd name="connsiteX1" fmla="*/ 3585068 w 3585068"/>
              <a:gd name="connsiteY1" fmla="*/ 906 h 5790327"/>
              <a:gd name="connsiteX2" fmla="*/ 2038835 w 3585068"/>
              <a:gd name="connsiteY2" fmla="*/ 5780006 h 5790327"/>
              <a:gd name="connsiteX3" fmla="*/ 0 w 3585068"/>
              <a:gd name="connsiteY3" fmla="*/ 5790327 h 5790327"/>
              <a:gd name="connsiteX4" fmla="*/ 1552715 w 3585068"/>
              <a:gd name="connsiteY4" fmla="*/ 0 h 5790327"/>
              <a:gd name="connsiteX0" fmla="*/ 1552715 w 3476783"/>
              <a:gd name="connsiteY0" fmla="*/ 0 h 5790327"/>
              <a:gd name="connsiteX1" fmla="*/ 3476783 w 3476783"/>
              <a:gd name="connsiteY1" fmla="*/ 409980 h 5790327"/>
              <a:gd name="connsiteX2" fmla="*/ 2038835 w 3476783"/>
              <a:gd name="connsiteY2" fmla="*/ 5780006 h 5790327"/>
              <a:gd name="connsiteX3" fmla="*/ 0 w 3476783"/>
              <a:gd name="connsiteY3" fmla="*/ 5790327 h 5790327"/>
              <a:gd name="connsiteX4" fmla="*/ 1552715 w 3476783"/>
              <a:gd name="connsiteY4" fmla="*/ 0 h 5790327"/>
              <a:gd name="connsiteX0" fmla="*/ 1552715 w 3589078"/>
              <a:gd name="connsiteY0" fmla="*/ 3105 h 5793432"/>
              <a:gd name="connsiteX1" fmla="*/ 3589078 w 3589078"/>
              <a:gd name="connsiteY1" fmla="*/ 0 h 5793432"/>
              <a:gd name="connsiteX2" fmla="*/ 2038835 w 3589078"/>
              <a:gd name="connsiteY2" fmla="*/ 5783111 h 5793432"/>
              <a:gd name="connsiteX3" fmla="*/ 0 w 3589078"/>
              <a:gd name="connsiteY3" fmla="*/ 5793432 h 5793432"/>
              <a:gd name="connsiteX4" fmla="*/ 1552715 w 3589078"/>
              <a:gd name="connsiteY4" fmla="*/ 3105 h 5793432"/>
              <a:gd name="connsiteX0" fmla="*/ 1464484 w 3500847"/>
              <a:gd name="connsiteY0" fmla="*/ 3105 h 5783111"/>
              <a:gd name="connsiteX1" fmla="*/ 3500847 w 3500847"/>
              <a:gd name="connsiteY1" fmla="*/ 0 h 5783111"/>
              <a:gd name="connsiteX2" fmla="*/ 1950604 w 3500847"/>
              <a:gd name="connsiteY2" fmla="*/ 5783111 h 5783111"/>
              <a:gd name="connsiteX3" fmla="*/ 0 w 3500847"/>
              <a:gd name="connsiteY3" fmla="*/ 5456548 h 5783111"/>
              <a:gd name="connsiteX4" fmla="*/ 1464484 w 3500847"/>
              <a:gd name="connsiteY4" fmla="*/ 3105 h 5783111"/>
              <a:gd name="connsiteX0" fmla="*/ 1552716 w 3589079"/>
              <a:gd name="connsiteY0" fmla="*/ 3105 h 5783111"/>
              <a:gd name="connsiteX1" fmla="*/ 3589079 w 3589079"/>
              <a:gd name="connsiteY1" fmla="*/ 0 h 5783111"/>
              <a:gd name="connsiteX2" fmla="*/ 2038836 w 3589079"/>
              <a:gd name="connsiteY2" fmla="*/ 5783111 h 5783111"/>
              <a:gd name="connsiteX3" fmla="*/ 0 w 3589079"/>
              <a:gd name="connsiteY3" fmla="*/ 5781401 h 5783111"/>
              <a:gd name="connsiteX4" fmla="*/ 1552716 w 3589079"/>
              <a:gd name="connsiteY4" fmla="*/ 3105 h 5783111"/>
              <a:gd name="connsiteX0" fmla="*/ 1552716 w 3589079"/>
              <a:gd name="connsiteY0" fmla="*/ 3105 h 5781401"/>
              <a:gd name="connsiteX1" fmla="*/ 3589079 w 3589079"/>
              <a:gd name="connsiteY1" fmla="*/ 0 h 5781401"/>
              <a:gd name="connsiteX2" fmla="*/ 2163163 w 3589079"/>
              <a:gd name="connsiteY2" fmla="*/ 5317890 h 5781401"/>
              <a:gd name="connsiteX3" fmla="*/ 0 w 3589079"/>
              <a:gd name="connsiteY3" fmla="*/ 5781401 h 5781401"/>
              <a:gd name="connsiteX4" fmla="*/ 1552716 w 3589079"/>
              <a:gd name="connsiteY4" fmla="*/ 3105 h 5781401"/>
              <a:gd name="connsiteX0" fmla="*/ 1552716 w 3589079"/>
              <a:gd name="connsiteY0" fmla="*/ 3105 h 5781401"/>
              <a:gd name="connsiteX1" fmla="*/ 3589079 w 3589079"/>
              <a:gd name="connsiteY1" fmla="*/ 0 h 5781401"/>
              <a:gd name="connsiteX2" fmla="*/ 2042847 w 3589079"/>
              <a:gd name="connsiteY2" fmla="*/ 5775090 h 5781401"/>
              <a:gd name="connsiteX3" fmla="*/ 0 w 3589079"/>
              <a:gd name="connsiteY3" fmla="*/ 5781401 h 5781401"/>
              <a:gd name="connsiteX4" fmla="*/ 1552716 w 3589079"/>
              <a:gd name="connsiteY4" fmla="*/ 3105 h 578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9079" h="5781401">
                <a:moveTo>
                  <a:pt x="1552716" y="3105"/>
                </a:moveTo>
                <a:lnTo>
                  <a:pt x="3589079" y="0"/>
                </a:lnTo>
                <a:lnTo>
                  <a:pt x="2042847" y="5775090"/>
                </a:lnTo>
                <a:lnTo>
                  <a:pt x="0" y="5781401"/>
                </a:lnTo>
                <a:lnTo>
                  <a:pt x="1552716" y="3105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980714" y="363713"/>
            <a:ext cx="2928257" cy="5775990"/>
          </a:xfrm>
        </p:spPr>
        <p:txBody>
          <a:bodyPr vert="horz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- 1 september 2017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CC8E-E873-4DD1-8B3A-674AD2DF981E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/>
          <p:cNvSpPr txBox="1"/>
          <p:nvPr userDrawn="1"/>
        </p:nvSpPr>
        <p:spPr>
          <a:xfrm>
            <a:off x="6690610" y="-329784"/>
            <a:ext cx="550139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1400">
                <a:solidFill>
                  <a:schemeClr val="tx2"/>
                </a:solidFill>
              </a:rPr>
              <a:t>Grote afbeelding links</a:t>
            </a:r>
          </a:p>
        </p:txBody>
      </p:sp>
    </p:spTree>
    <p:extLst>
      <p:ext uri="{BB962C8B-B14F-4D97-AF65-F5344CB8AC3E}">
        <p14:creationId xmlns:p14="http://schemas.microsoft.com/office/powerpoint/2010/main" val="249653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00%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Vrije vorm: vorm 60"/>
          <p:cNvSpPr/>
          <p:nvPr userDrawn="1"/>
        </p:nvSpPr>
        <p:spPr>
          <a:xfrm>
            <a:off x="357750" y="363713"/>
            <a:ext cx="1376168" cy="5112433"/>
          </a:xfrm>
          <a:custGeom>
            <a:avLst/>
            <a:gdLst>
              <a:gd name="connsiteX0" fmla="*/ 5476069 w 5476069"/>
              <a:gd name="connsiteY0" fmla="*/ 0 h 5476069"/>
              <a:gd name="connsiteX1" fmla="*/ 4926448 w 5476069"/>
              <a:gd name="connsiteY1" fmla="*/ 549621 h 5476069"/>
              <a:gd name="connsiteX2" fmla="*/ 5476069 w 5476069"/>
              <a:gd name="connsiteY2" fmla="*/ 549621 h 5476069"/>
              <a:gd name="connsiteX3" fmla="*/ 5476069 w 5476069"/>
              <a:gd name="connsiteY3" fmla="*/ 3464103 h 5476069"/>
              <a:gd name="connsiteX4" fmla="*/ 3464103 w 5476069"/>
              <a:gd name="connsiteY4" fmla="*/ 5476069 h 5476069"/>
              <a:gd name="connsiteX5" fmla="*/ 0 w 5476069"/>
              <a:gd name="connsiteY5" fmla="*/ 5476069 h 5476069"/>
              <a:gd name="connsiteX0" fmla="*/ 0 w 5476069"/>
              <a:gd name="connsiteY0" fmla="*/ 4926448 h 4926448"/>
              <a:gd name="connsiteX1" fmla="*/ 4926448 w 5476069"/>
              <a:gd name="connsiteY1" fmla="*/ 0 h 4926448"/>
              <a:gd name="connsiteX2" fmla="*/ 5476069 w 5476069"/>
              <a:gd name="connsiteY2" fmla="*/ 0 h 4926448"/>
              <a:gd name="connsiteX3" fmla="*/ 5476069 w 5476069"/>
              <a:gd name="connsiteY3" fmla="*/ 2914482 h 4926448"/>
              <a:gd name="connsiteX4" fmla="*/ 3464103 w 5476069"/>
              <a:gd name="connsiteY4" fmla="*/ 4926448 h 4926448"/>
              <a:gd name="connsiteX5" fmla="*/ 0 w 5476069"/>
              <a:gd name="connsiteY5" fmla="*/ 4926448 h 4926448"/>
              <a:gd name="connsiteX0" fmla="*/ 0 w 5476069"/>
              <a:gd name="connsiteY0" fmla="*/ 4928829 h 4928829"/>
              <a:gd name="connsiteX1" fmla="*/ 4924067 w 5476069"/>
              <a:gd name="connsiteY1" fmla="*/ 0 h 4928829"/>
              <a:gd name="connsiteX2" fmla="*/ 5476069 w 5476069"/>
              <a:gd name="connsiteY2" fmla="*/ 2381 h 4928829"/>
              <a:gd name="connsiteX3" fmla="*/ 5476069 w 5476069"/>
              <a:gd name="connsiteY3" fmla="*/ 2916863 h 4928829"/>
              <a:gd name="connsiteX4" fmla="*/ 3464103 w 5476069"/>
              <a:gd name="connsiteY4" fmla="*/ 4928829 h 4928829"/>
              <a:gd name="connsiteX5" fmla="*/ 0 w 5476069"/>
              <a:gd name="connsiteY5" fmla="*/ 4928829 h 4928829"/>
              <a:gd name="connsiteX0" fmla="*/ 0 w 5476069"/>
              <a:gd name="connsiteY0" fmla="*/ 4928829 h 4928829"/>
              <a:gd name="connsiteX1" fmla="*/ 4921686 w 5476069"/>
              <a:gd name="connsiteY1" fmla="*/ 0 h 4928829"/>
              <a:gd name="connsiteX2" fmla="*/ 5476069 w 5476069"/>
              <a:gd name="connsiteY2" fmla="*/ 2381 h 4928829"/>
              <a:gd name="connsiteX3" fmla="*/ 5476069 w 5476069"/>
              <a:gd name="connsiteY3" fmla="*/ 2916863 h 4928829"/>
              <a:gd name="connsiteX4" fmla="*/ 3464103 w 5476069"/>
              <a:gd name="connsiteY4" fmla="*/ 4928829 h 4928829"/>
              <a:gd name="connsiteX5" fmla="*/ 0 w 5476069"/>
              <a:gd name="connsiteY5" fmla="*/ 4928829 h 4928829"/>
              <a:gd name="connsiteX0" fmla="*/ 0 w 5476069"/>
              <a:gd name="connsiteY0" fmla="*/ 4928829 h 4928829"/>
              <a:gd name="connsiteX1" fmla="*/ 4919305 w 5476069"/>
              <a:gd name="connsiteY1" fmla="*/ 0 h 4928829"/>
              <a:gd name="connsiteX2" fmla="*/ 5476069 w 5476069"/>
              <a:gd name="connsiteY2" fmla="*/ 2381 h 4928829"/>
              <a:gd name="connsiteX3" fmla="*/ 5476069 w 5476069"/>
              <a:gd name="connsiteY3" fmla="*/ 2916863 h 4928829"/>
              <a:gd name="connsiteX4" fmla="*/ 3464103 w 5476069"/>
              <a:gd name="connsiteY4" fmla="*/ 4928829 h 4928829"/>
              <a:gd name="connsiteX5" fmla="*/ 0 w 5476069"/>
              <a:gd name="connsiteY5" fmla="*/ 4928829 h 4928829"/>
              <a:gd name="connsiteX0" fmla="*/ 0 w 5476069"/>
              <a:gd name="connsiteY0" fmla="*/ 5496866 h 5496866"/>
              <a:gd name="connsiteX1" fmla="*/ 1732759 w 5476069"/>
              <a:gd name="connsiteY1" fmla="*/ 0 h 5496866"/>
              <a:gd name="connsiteX2" fmla="*/ 5476069 w 5476069"/>
              <a:gd name="connsiteY2" fmla="*/ 570418 h 5496866"/>
              <a:gd name="connsiteX3" fmla="*/ 5476069 w 5476069"/>
              <a:gd name="connsiteY3" fmla="*/ 3484900 h 5496866"/>
              <a:gd name="connsiteX4" fmla="*/ 3464103 w 5476069"/>
              <a:gd name="connsiteY4" fmla="*/ 5496866 h 5496866"/>
              <a:gd name="connsiteX5" fmla="*/ 0 w 5476069"/>
              <a:gd name="connsiteY5" fmla="*/ 5496866 h 5496866"/>
              <a:gd name="connsiteX0" fmla="*/ 0 w 5476069"/>
              <a:gd name="connsiteY0" fmla="*/ 5536048 h 5536048"/>
              <a:gd name="connsiteX1" fmla="*/ 1732759 w 5476069"/>
              <a:gd name="connsiteY1" fmla="*/ 39182 h 5536048"/>
              <a:gd name="connsiteX2" fmla="*/ 3744251 w 5476069"/>
              <a:gd name="connsiteY2" fmla="*/ 0 h 5536048"/>
              <a:gd name="connsiteX3" fmla="*/ 5476069 w 5476069"/>
              <a:gd name="connsiteY3" fmla="*/ 3524082 h 5536048"/>
              <a:gd name="connsiteX4" fmla="*/ 3464103 w 5476069"/>
              <a:gd name="connsiteY4" fmla="*/ 5536048 h 5536048"/>
              <a:gd name="connsiteX5" fmla="*/ 0 w 5476069"/>
              <a:gd name="connsiteY5" fmla="*/ 5536048 h 5536048"/>
              <a:gd name="connsiteX0" fmla="*/ 0 w 3744251"/>
              <a:gd name="connsiteY0" fmla="*/ 5536048 h 5536048"/>
              <a:gd name="connsiteX1" fmla="*/ 1732759 w 3744251"/>
              <a:gd name="connsiteY1" fmla="*/ 39182 h 5536048"/>
              <a:gd name="connsiteX2" fmla="*/ 3744251 w 3744251"/>
              <a:gd name="connsiteY2" fmla="*/ 0 h 5536048"/>
              <a:gd name="connsiteX3" fmla="*/ 3464103 w 3744251"/>
              <a:gd name="connsiteY3" fmla="*/ 5536048 h 5536048"/>
              <a:gd name="connsiteX4" fmla="*/ 0 w 3744251"/>
              <a:gd name="connsiteY4" fmla="*/ 5536048 h 5536048"/>
              <a:gd name="connsiteX0" fmla="*/ 0 w 3522578"/>
              <a:gd name="connsiteY0" fmla="*/ 5743867 h 5743867"/>
              <a:gd name="connsiteX1" fmla="*/ 1511086 w 3522578"/>
              <a:gd name="connsiteY1" fmla="*/ 39182 h 5743867"/>
              <a:gd name="connsiteX2" fmla="*/ 3522578 w 3522578"/>
              <a:gd name="connsiteY2" fmla="*/ 0 h 5743867"/>
              <a:gd name="connsiteX3" fmla="*/ 3242430 w 3522578"/>
              <a:gd name="connsiteY3" fmla="*/ 5536048 h 5743867"/>
              <a:gd name="connsiteX4" fmla="*/ 0 w 3522578"/>
              <a:gd name="connsiteY4" fmla="*/ 5743867 h 5743867"/>
              <a:gd name="connsiteX0" fmla="*/ 0 w 3522578"/>
              <a:gd name="connsiteY0" fmla="*/ 5743867 h 5771575"/>
              <a:gd name="connsiteX1" fmla="*/ 1511086 w 3522578"/>
              <a:gd name="connsiteY1" fmla="*/ 39182 h 5771575"/>
              <a:gd name="connsiteX2" fmla="*/ 3522578 w 3522578"/>
              <a:gd name="connsiteY2" fmla="*/ 0 h 5771575"/>
              <a:gd name="connsiteX3" fmla="*/ 2009376 w 3522578"/>
              <a:gd name="connsiteY3" fmla="*/ 5771575 h 5771575"/>
              <a:gd name="connsiteX4" fmla="*/ 0 w 3522578"/>
              <a:gd name="connsiteY4" fmla="*/ 5743867 h 5771575"/>
              <a:gd name="connsiteX0" fmla="*/ 0 w 3522578"/>
              <a:gd name="connsiteY0" fmla="*/ 5743867 h 5771575"/>
              <a:gd name="connsiteX1" fmla="*/ 1521418 w 3522578"/>
              <a:gd name="connsiteY1" fmla="*/ 3019 h 5771575"/>
              <a:gd name="connsiteX2" fmla="*/ 3522578 w 3522578"/>
              <a:gd name="connsiteY2" fmla="*/ 0 h 5771575"/>
              <a:gd name="connsiteX3" fmla="*/ 2009376 w 3522578"/>
              <a:gd name="connsiteY3" fmla="*/ 5771575 h 5771575"/>
              <a:gd name="connsiteX4" fmla="*/ 0 w 3522578"/>
              <a:gd name="connsiteY4" fmla="*/ 5743867 h 5771575"/>
              <a:gd name="connsiteX0" fmla="*/ 0 w 3367595"/>
              <a:gd name="connsiteY0" fmla="*/ 5740848 h 5768556"/>
              <a:gd name="connsiteX1" fmla="*/ 1521418 w 3367595"/>
              <a:gd name="connsiteY1" fmla="*/ 0 h 5768556"/>
              <a:gd name="connsiteX2" fmla="*/ 3367595 w 3367595"/>
              <a:gd name="connsiteY2" fmla="*/ 27978 h 5768556"/>
              <a:gd name="connsiteX3" fmla="*/ 2009376 w 3367595"/>
              <a:gd name="connsiteY3" fmla="*/ 5768556 h 5768556"/>
              <a:gd name="connsiteX4" fmla="*/ 0 w 3367595"/>
              <a:gd name="connsiteY4" fmla="*/ 5740848 h 5768556"/>
              <a:gd name="connsiteX0" fmla="*/ 0 w 3553575"/>
              <a:gd name="connsiteY0" fmla="*/ 5740848 h 5768556"/>
              <a:gd name="connsiteX1" fmla="*/ 1521418 w 3553575"/>
              <a:gd name="connsiteY1" fmla="*/ 0 h 5768556"/>
              <a:gd name="connsiteX2" fmla="*/ 3553575 w 3553575"/>
              <a:gd name="connsiteY2" fmla="*/ 2147 h 5768556"/>
              <a:gd name="connsiteX3" fmla="*/ 2009376 w 3553575"/>
              <a:gd name="connsiteY3" fmla="*/ 5768556 h 5768556"/>
              <a:gd name="connsiteX4" fmla="*/ 0 w 3553575"/>
              <a:gd name="connsiteY4" fmla="*/ 5740848 h 5768556"/>
              <a:gd name="connsiteX0" fmla="*/ 0 w 3553575"/>
              <a:gd name="connsiteY0" fmla="*/ 5738701 h 5766409"/>
              <a:gd name="connsiteX1" fmla="*/ 1573079 w 3553575"/>
              <a:gd name="connsiteY1" fmla="*/ 44348 h 5766409"/>
              <a:gd name="connsiteX2" fmla="*/ 3553575 w 3553575"/>
              <a:gd name="connsiteY2" fmla="*/ 0 h 5766409"/>
              <a:gd name="connsiteX3" fmla="*/ 2009376 w 3553575"/>
              <a:gd name="connsiteY3" fmla="*/ 5766409 h 5766409"/>
              <a:gd name="connsiteX4" fmla="*/ 0 w 3553575"/>
              <a:gd name="connsiteY4" fmla="*/ 5738701 h 5766409"/>
              <a:gd name="connsiteX0" fmla="*/ 0 w 3553575"/>
              <a:gd name="connsiteY0" fmla="*/ 5746014 h 5773722"/>
              <a:gd name="connsiteX1" fmla="*/ 1516252 w 3553575"/>
              <a:gd name="connsiteY1" fmla="*/ 0 h 5773722"/>
              <a:gd name="connsiteX2" fmla="*/ 3553575 w 3553575"/>
              <a:gd name="connsiteY2" fmla="*/ 7313 h 5773722"/>
              <a:gd name="connsiteX3" fmla="*/ 2009376 w 3553575"/>
              <a:gd name="connsiteY3" fmla="*/ 5773722 h 5773722"/>
              <a:gd name="connsiteX4" fmla="*/ 0 w 3553575"/>
              <a:gd name="connsiteY4" fmla="*/ 5746014 h 5773722"/>
              <a:gd name="connsiteX0" fmla="*/ 0 w 3584571"/>
              <a:gd name="connsiteY0" fmla="*/ 5782177 h 5782177"/>
              <a:gd name="connsiteX1" fmla="*/ 1547248 w 3584571"/>
              <a:gd name="connsiteY1" fmla="*/ 0 h 5782177"/>
              <a:gd name="connsiteX2" fmla="*/ 3584571 w 3584571"/>
              <a:gd name="connsiteY2" fmla="*/ 7313 h 5782177"/>
              <a:gd name="connsiteX3" fmla="*/ 2040372 w 3584571"/>
              <a:gd name="connsiteY3" fmla="*/ 5773722 h 5782177"/>
              <a:gd name="connsiteX4" fmla="*/ 0 w 3584571"/>
              <a:gd name="connsiteY4" fmla="*/ 5782177 h 5782177"/>
              <a:gd name="connsiteX0" fmla="*/ 0 w 3584571"/>
              <a:gd name="connsiteY0" fmla="*/ 5782177 h 5784054"/>
              <a:gd name="connsiteX1" fmla="*/ 1547248 w 3584571"/>
              <a:gd name="connsiteY1" fmla="*/ 0 h 5784054"/>
              <a:gd name="connsiteX2" fmla="*/ 3584571 w 3584571"/>
              <a:gd name="connsiteY2" fmla="*/ 7313 h 5784054"/>
              <a:gd name="connsiteX3" fmla="*/ 2040372 w 3584571"/>
              <a:gd name="connsiteY3" fmla="*/ 5784054 h 5784054"/>
              <a:gd name="connsiteX4" fmla="*/ 0 w 3584571"/>
              <a:gd name="connsiteY4" fmla="*/ 5782177 h 5784054"/>
              <a:gd name="connsiteX0" fmla="*/ 0 w 3584571"/>
              <a:gd name="connsiteY0" fmla="*/ 5774864 h 5776741"/>
              <a:gd name="connsiteX1" fmla="*/ 2714567 w 3584571"/>
              <a:gd name="connsiteY1" fmla="*/ 12143 h 5776741"/>
              <a:gd name="connsiteX2" fmla="*/ 3584571 w 3584571"/>
              <a:gd name="connsiteY2" fmla="*/ 0 h 5776741"/>
              <a:gd name="connsiteX3" fmla="*/ 2040372 w 3584571"/>
              <a:gd name="connsiteY3" fmla="*/ 5776741 h 5776741"/>
              <a:gd name="connsiteX4" fmla="*/ 0 w 3584571"/>
              <a:gd name="connsiteY4" fmla="*/ 5774864 h 5776741"/>
              <a:gd name="connsiteX0" fmla="*/ 0 w 3584571"/>
              <a:gd name="connsiteY0" fmla="*/ 5774864 h 5776741"/>
              <a:gd name="connsiteX1" fmla="*/ 2218457 w 3584571"/>
              <a:gd name="connsiteY1" fmla="*/ 12143 h 5776741"/>
              <a:gd name="connsiteX2" fmla="*/ 3584571 w 3584571"/>
              <a:gd name="connsiteY2" fmla="*/ 0 h 5776741"/>
              <a:gd name="connsiteX3" fmla="*/ 2040372 w 3584571"/>
              <a:gd name="connsiteY3" fmla="*/ 5776741 h 5776741"/>
              <a:gd name="connsiteX4" fmla="*/ 0 w 3584571"/>
              <a:gd name="connsiteY4" fmla="*/ 5774864 h 5776741"/>
              <a:gd name="connsiteX0" fmla="*/ 0 w 1544199"/>
              <a:gd name="connsiteY0" fmla="*/ 5776741 h 5776741"/>
              <a:gd name="connsiteX1" fmla="*/ 178085 w 1544199"/>
              <a:gd name="connsiteY1" fmla="*/ 12143 h 5776741"/>
              <a:gd name="connsiteX2" fmla="*/ 1544199 w 1544199"/>
              <a:gd name="connsiteY2" fmla="*/ 0 h 5776741"/>
              <a:gd name="connsiteX3" fmla="*/ 0 w 1544199"/>
              <a:gd name="connsiteY3" fmla="*/ 5776741 h 5776741"/>
              <a:gd name="connsiteX0" fmla="*/ 0 w 1544199"/>
              <a:gd name="connsiteY0" fmla="*/ 5776741 h 5776741"/>
              <a:gd name="connsiteX1" fmla="*/ 275777 w 1544199"/>
              <a:gd name="connsiteY1" fmla="*/ 125466 h 5776741"/>
              <a:gd name="connsiteX2" fmla="*/ 1544199 w 1544199"/>
              <a:gd name="connsiteY2" fmla="*/ 0 h 5776741"/>
              <a:gd name="connsiteX3" fmla="*/ 0 w 1544199"/>
              <a:gd name="connsiteY3" fmla="*/ 5776741 h 5776741"/>
              <a:gd name="connsiteX0" fmla="*/ 0 w 1544199"/>
              <a:gd name="connsiteY0" fmla="*/ 5776741 h 5776741"/>
              <a:gd name="connsiteX1" fmla="*/ 170269 w 1544199"/>
              <a:gd name="connsiteY1" fmla="*/ 420 h 5776741"/>
              <a:gd name="connsiteX2" fmla="*/ 1544199 w 1544199"/>
              <a:gd name="connsiteY2" fmla="*/ 0 h 5776741"/>
              <a:gd name="connsiteX3" fmla="*/ 0 w 1544199"/>
              <a:gd name="connsiteY3" fmla="*/ 5776741 h 5776741"/>
              <a:gd name="connsiteX0" fmla="*/ 0 w 1438691"/>
              <a:gd name="connsiteY0" fmla="*/ 4975664 h 4975664"/>
              <a:gd name="connsiteX1" fmla="*/ 64761 w 1438691"/>
              <a:gd name="connsiteY1" fmla="*/ 420 h 4975664"/>
              <a:gd name="connsiteX2" fmla="*/ 1438691 w 1438691"/>
              <a:gd name="connsiteY2" fmla="*/ 0 h 4975664"/>
              <a:gd name="connsiteX3" fmla="*/ 0 w 1438691"/>
              <a:gd name="connsiteY3" fmla="*/ 4975664 h 4975664"/>
              <a:gd name="connsiteX0" fmla="*/ 0 w 1376168"/>
              <a:gd name="connsiteY0" fmla="*/ 5112433 h 5112433"/>
              <a:gd name="connsiteX1" fmla="*/ 2238 w 1376168"/>
              <a:gd name="connsiteY1" fmla="*/ 420 h 5112433"/>
              <a:gd name="connsiteX2" fmla="*/ 1376168 w 1376168"/>
              <a:gd name="connsiteY2" fmla="*/ 0 h 5112433"/>
              <a:gd name="connsiteX3" fmla="*/ 0 w 1376168"/>
              <a:gd name="connsiteY3" fmla="*/ 5112433 h 5112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6168" h="5112433">
                <a:moveTo>
                  <a:pt x="0" y="5112433"/>
                </a:moveTo>
                <a:lnTo>
                  <a:pt x="2238" y="420"/>
                </a:lnTo>
                <a:lnTo>
                  <a:pt x="1376168" y="0"/>
                </a:lnTo>
                <a:lnTo>
                  <a:pt x="0" y="5112433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2" name="Vrije vorm: vorm 60"/>
          <p:cNvSpPr/>
          <p:nvPr userDrawn="1"/>
        </p:nvSpPr>
        <p:spPr>
          <a:xfrm>
            <a:off x="2211976" y="355649"/>
            <a:ext cx="3584571" cy="5784054"/>
          </a:xfrm>
          <a:custGeom>
            <a:avLst/>
            <a:gdLst>
              <a:gd name="connsiteX0" fmla="*/ 5476069 w 5476069"/>
              <a:gd name="connsiteY0" fmla="*/ 0 h 5476069"/>
              <a:gd name="connsiteX1" fmla="*/ 4926448 w 5476069"/>
              <a:gd name="connsiteY1" fmla="*/ 549621 h 5476069"/>
              <a:gd name="connsiteX2" fmla="*/ 5476069 w 5476069"/>
              <a:gd name="connsiteY2" fmla="*/ 549621 h 5476069"/>
              <a:gd name="connsiteX3" fmla="*/ 5476069 w 5476069"/>
              <a:gd name="connsiteY3" fmla="*/ 3464103 h 5476069"/>
              <a:gd name="connsiteX4" fmla="*/ 3464103 w 5476069"/>
              <a:gd name="connsiteY4" fmla="*/ 5476069 h 5476069"/>
              <a:gd name="connsiteX5" fmla="*/ 0 w 5476069"/>
              <a:gd name="connsiteY5" fmla="*/ 5476069 h 5476069"/>
              <a:gd name="connsiteX0" fmla="*/ 0 w 5476069"/>
              <a:gd name="connsiteY0" fmla="*/ 4926448 h 4926448"/>
              <a:gd name="connsiteX1" fmla="*/ 4926448 w 5476069"/>
              <a:gd name="connsiteY1" fmla="*/ 0 h 4926448"/>
              <a:gd name="connsiteX2" fmla="*/ 5476069 w 5476069"/>
              <a:gd name="connsiteY2" fmla="*/ 0 h 4926448"/>
              <a:gd name="connsiteX3" fmla="*/ 5476069 w 5476069"/>
              <a:gd name="connsiteY3" fmla="*/ 2914482 h 4926448"/>
              <a:gd name="connsiteX4" fmla="*/ 3464103 w 5476069"/>
              <a:gd name="connsiteY4" fmla="*/ 4926448 h 4926448"/>
              <a:gd name="connsiteX5" fmla="*/ 0 w 5476069"/>
              <a:gd name="connsiteY5" fmla="*/ 4926448 h 4926448"/>
              <a:gd name="connsiteX0" fmla="*/ 0 w 5476069"/>
              <a:gd name="connsiteY0" fmla="*/ 4928829 h 4928829"/>
              <a:gd name="connsiteX1" fmla="*/ 4924067 w 5476069"/>
              <a:gd name="connsiteY1" fmla="*/ 0 h 4928829"/>
              <a:gd name="connsiteX2" fmla="*/ 5476069 w 5476069"/>
              <a:gd name="connsiteY2" fmla="*/ 2381 h 4928829"/>
              <a:gd name="connsiteX3" fmla="*/ 5476069 w 5476069"/>
              <a:gd name="connsiteY3" fmla="*/ 2916863 h 4928829"/>
              <a:gd name="connsiteX4" fmla="*/ 3464103 w 5476069"/>
              <a:gd name="connsiteY4" fmla="*/ 4928829 h 4928829"/>
              <a:gd name="connsiteX5" fmla="*/ 0 w 5476069"/>
              <a:gd name="connsiteY5" fmla="*/ 4928829 h 4928829"/>
              <a:gd name="connsiteX0" fmla="*/ 0 w 5476069"/>
              <a:gd name="connsiteY0" fmla="*/ 4928829 h 4928829"/>
              <a:gd name="connsiteX1" fmla="*/ 4921686 w 5476069"/>
              <a:gd name="connsiteY1" fmla="*/ 0 h 4928829"/>
              <a:gd name="connsiteX2" fmla="*/ 5476069 w 5476069"/>
              <a:gd name="connsiteY2" fmla="*/ 2381 h 4928829"/>
              <a:gd name="connsiteX3" fmla="*/ 5476069 w 5476069"/>
              <a:gd name="connsiteY3" fmla="*/ 2916863 h 4928829"/>
              <a:gd name="connsiteX4" fmla="*/ 3464103 w 5476069"/>
              <a:gd name="connsiteY4" fmla="*/ 4928829 h 4928829"/>
              <a:gd name="connsiteX5" fmla="*/ 0 w 5476069"/>
              <a:gd name="connsiteY5" fmla="*/ 4928829 h 4928829"/>
              <a:gd name="connsiteX0" fmla="*/ 0 w 5476069"/>
              <a:gd name="connsiteY0" fmla="*/ 4928829 h 4928829"/>
              <a:gd name="connsiteX1" fmla="*/ 4919305 w 5476069"/>
              <a:gd name="connsiteY1" fmla="*/ 0 h 4928829"/>
              <a:gd name="connsiteX2" fmla="*/ 5476069 w 5476069"/>
              <a:gd name="connsiteY2" fmla="*/ 2381 h 4928829"/>
              <a:gd name="connsiteX3" fmla="*/ 5476069 w 5476069"/>
              <a:gd name="connsiteY3" fmla="*/ 2916863 h 4928829"/>
              <a:gd name="connsiteX4" fmla="*/ 3464103 w 5476069"/>
              <a:gd name="connsiteY4" fmla="*/ 4928829 h 4928829"/>
              <a:gd name="connsiteX5" fmla="*/ 0 w 5476069"/>
              <a:gd name="connsiteY5" fmla="*/ 4928829 h 4928829"/>
              <a:gd name="connsiteX0" fmla="*/ 0 w 5476069"/>
              <a:gd name="connsiteY0" fmla="*/ 5496866 h 5496866"/>
              <a:gd name="connsiteX1" fmla="*/ 1732759 w 5476069"/>
              <a:gd name="connsiteY1" fmla="*/ 0 h 5496866"/>
              <a:gd name="connsiteX2" fmla="*/ 5476069 w 5476069"/>
              <a:gd name="connsiteY2" fmla="*/ 570418 h 5496866"/>
              <a:gd name="connsiteX3" fmla="*/ 5476069 w 5476069"/>
              <a:gd name="connsiteY3" fmla="*/ 3484900 h 5496866"/>
              <a:gd name="connsiteX4" fmla="*/ 3464103 w 5476069"/>
              <a:gd name="connsiteY4" fmla="*/ 5496866 h 5496866"/>
              <a:gd name="connsiteX5" fmla="*/ 0 w 5476069"/>
              <a:gd name="connsiteY5" fmla="*/ 5496866 h 5496866"/>
              <a:gd name="connsiteX0" fmla="*/ 0 w 5476069"/>
              <a:gd name="connsiteY0" fmla="*/ 5536048 h 5536048"/>
              <a:gd name="connsiteX1" fmla="*/ 1732759 w 5476069"/>
              <a:gd name="connsiteY1" fmla="*/ 39182 h 5536048"/>
              <a:gd name="connsiteX2" fmla="*/ 3744251 w 5476069"/>
              <a:gd name="connsiteY2" fmla="*/ 0 h 5536048"/>
              <a:gd name="connsiteX3" fmla="*/ 5476069 w 5476069"/>
              <a:gd name="connsiteY3" fmla="*/ 3524082 h 5536048"/>
              <a:gd name="connsiteX4" fmla="*/ 3464103 w 5476069"/>
              <a:gd name="connsiteY4" fmla="*/ 5536048 h 5536048"/>
              <a:gd name="connsiteX5" fmla="*/ 0 w 5476069"/>
              <a:gd name="connsiteY5" fmla="*/ 5536048 h 5536048"/>
              <a:gd name="connsiteX0" fmla="*/ 0 w 3744251"/>
              <a:gd name="connsiteY0" fmla="*/ 5536048 h 5536048"/>
              <a:gd name="connsiteX1" fmla="*/ 1732759 w 3744251"/>
              <a:gd name="connsiteY1" fmla="*/ 39182 h 5536048"/>
              <a:gd name="connsiteX2" fmla="*/ 3744251 w 3744251"/>
              <a:gd name="connsiteY2" fmla="*/ 0 h 5536048"/>
              <a:gd name="connsiteX3" fmla="*/ 3464103 w 3744251"/>
              <a:gd name="connsiteY3" fmla="*/ 5536048 h 5536048"/>
              <a:gd name="connsiteX4" fmla="*/ 0 w 3744251"/>
              <a:gd name="connsiteY4" fmla="*/ 5536048 h 5536048"/>
              <a:gd name="connsiteX0" fmla="*/ 0 w 3522578"/>
              <a:gd name="connsiteY0" fmla="*/ 5743867 h 5743867"/>
              <a:gd name="connsiteX1" fmla="*/ 1511086 w 3522578"/>
              <a:gd name="connsiteY1" fmla="*/ 39182 h 5743867"/>
              <a:gd name="connsiteX2" fmla="*/ 3522578 w 3522578"/>
              <a:gd name="connsiteY2" fmla="*/ 0 h 5743867"/>
              <a:gd name="connsiteX3" fmla="*/ 3242430 w 3522578"/>
              <a:gd name="connsiteY3" fmla="*/ 5536048 h 5743867"/>
              <a:gd name="connsiteX4" fmla="*/ 0 w 3522578"/>
              <a:gd name="connsiteY4" fmla="*/ 5743867 h 5743867"/>
              <a:gd name="connsiteX0" fmla="*/ 0 w 3522578"/>
              <a:gd name="connsiteY0" fmla="*/ 5743867 h 5771575"/>
              <a:gd name="connsiteX1" fmla="*/ 1511086 w 3522578"/>
              <a:gd name="connsiteY1" fmla="*/ 39182 h 5771575"/>
              <a:gd name="connsiteX2" fmla="*/ 3522578 w 3522578"/>
              <a:gd name="connsiteY2" fmla="*/ 0 h 5771575"/>
              <a:gd name="connsiteX3" fmla="*/ 2009376 w 3522578"/>
              <a:gd name="connsiteY3" fmla="*/ 5771575 h 5771575"/>
              <a:gd name="connsiteX4" fmla="*/ 0 w 3522578"/>
              <a:gd name="connsiteY4" fmla="*/ 5743867 h 5771575"/>
              <a:gd name="connsiteX0" fmla="*/ 0 w 3522578"/>
              <a:gd name="connsiteY0" fmla="*/ 5743867 h 5771575"/>
              <a:gd name="connsiteX1" fmla="*/ 1521418 w 3522578"/>
              <a:gd name="connsiteY1" fmla="*/ 3019 h 5771575"/>
              <a:gd name="connsiteX2" fmla="*/ 3522578 w 3522578"/>
              <a:gd name="connsiteY2" fmla="*/ 0 h 5771575"/>
              <a:gd name="connsiteX3" fmla="*/ 2009376 w 3522578"/>
              <a:gd name="connsiteY3" fmla="*/ 5771575 h 5771575"/>
              <a:gd name="connsiteX4" fmla="*/ 0 w 3522578"/>
              <a:gd name="connsiteY4" fmla="*/ 5743867 h 5771575"/>
              <a:gd name="connsiteX0" fmla="*/ 0 w 3367595"/>
              <a:gd name="connsiteY0" fmla="*/ 5740848 h 5768556"/>
              <a:gd name="connsiteX1" fmla="*/ 1521418 w 3367595"/>
              <a:gd name="connsiteY1" fmla="*/ 0 h 5768556"/>
              <a:gd name="connsiteX2" fmla="*/ 3367595 w 3367595"/>
              <a:gd name="connsiteY2" fmla="*/ 27978 h 5768556"/>
              <a:gd name="connsiteX3" fmla="*/ 2009376 w 3367595"/>
              <a:gd name="connsiteY3" fmla="*/ 5768556 h 5768556"/>
              <a:gd name="connsiteX4" fmla="*/ 0 w 3367595"/>
              <a:gd name="connsiteY4" fmla="*/ 5740848 h 5768556"/>
              <a:gd name="connsiteX0" fmla="*/ 0 w 3553575"/>
              <a:gd name="connsiteY0" fmla="*/ 5740848 h 5768556"/>
              <a:gd name="connsiteX1" fmla="*/ 1521418 w 3553575"/>
              <a:gd name="connsiteY1" fmla="*/ 0 h 5768556"/>
              <a:gd name="connsiteX2" fmla="*/ 3553575 w 3553575"/>
              <a:gd name="connsiteY2" fmla="*/ 2147 h 5768556"/>
              <a:gd name="connsiteX3" fmla="*/ 2009376 w 3553575"/>
              <a:gd name="connsiteY3" fmla="*/ 5768556 h 5768556"/>
              <a:gd name="connsiteX4" fmla="*/ 0 w 3553575"/>
              <a:gd name="connsiteY4" fmla="*/ 5740848 h 5768556"/>
              <a:gd name="connsiteX0" fmla="*/ 0 w 3553575"/>
              <a:gd name="connsiteY0" fmla="*/ 5738701 h 5766409"/>
              <a:gd name="connsiteX1" fmla="*/ 1573079 w 3553575"/>
              <a:gd name="connsiteY1" fmla="*/ 44348 h 5766409"/>
              <a:gd name="connsiteX2" fmla="*/ 3553575 w 3553575"/>
              <a:gd name="connsiteY2" fmla="*/ 0 h 5766409"/>
              <a:gd name="connsiteX3" fmla="*/ 2009376 w 3553575"/>
              <a:gd name="connsiteY3" fmla="*/ 5766409 h 5766409"/>
              <a:gd name="connsiteX4" fmla="*/ 0 w 3553575"/>
              <a:gd name="connsiteY4" fmla="*/ 5738701 h 5766409"/>
              <a:gd name="connsiteX0" fmla="*/ 0 w 3553575"/>
              <a:gd name="connsiteY0" fmla="*/ 5746014 h 5773722"/>
              <a:gd name="connsiteX1" fmla="*/ 1516252 w 3553575"/>
              <a:gd name="connsiteY1" fmla="*/ 0 h 5773722"/>
              <a:gd name="connsiteX2" fmla="*/ 3553575 w 3553575"/>
              <a:gd name="connsiteY2" fmla="*/ 7313 h 5773722"/>
              <a:gd name="connsiteX3" fmla="*/ 2009376 w 3553575"/>
              <a:gd name="connsiteY3" fmla="*/ 5773722 h 5773722"/>
              <a:gd name="connsiteX4" fmla="*/ 0 w 3553575"/>
              <a:gd name="connsiteY4" fmla="*/ 5746014 h 5773722"/>
              <a:gd name="connsiteX0" fmla="*/ 0 w 3584571"/>
              <a:gd name="connsiteY0" fmla="*/ 5782177 h 5782177"/>
              <a:gd name="connsiteX1" fmla="*/ 1547248 w 3584571"/>
              <a:gd name="connsiteY1" fmla="*/ 0 h 5782177"/>
              <a:gd name="connsiteX2" fmla="*/ 3584571 w 3584571"/>
              <a:gd name="connsiteY2" fmla="*/ 7313 h 5782177"/>
              <a:gd name="connsiteX3" fmla="*/ 2040372 w 3584571"/>
              <a:gd name="connsiteY3" fmla="*/ 5773722 h 5782177"/>
              <a:gd name="connsiteX4" fmla="*/ 0 w 3584571"/>
              <a:gd name="connsiteY4" fmla="*/ 5782177 h 5782177"/>
              <a:gd name="connsiteX0" fmla="*/ 0 w 3584571"/>
              <a:gd name="connsiteY0" fmla="*/ 5782177 h 5784054"/>
              <a:gd name="connsiteX1" fmla="*/ 1547248 w 3584571"/>
              <a:gd name="connsiteY1" fmla="*/ 0 h 5784054"/>
              <a:gd name="connsiteX2" fmla="*/ 3584571 w 3584571"/>
              <a:gd name="connsiteY2" fmla="*/ 7313 h 5784054"/>
              <a:gd name="connsiteX3" fmla="*/ 2040372 w 3584571"/>
              <a:gd name="connsiteY3" fmla="*/ 5784054 h 5784054"/>
              <a:gd name="connsiteX4" fmla="*/ 0 w 3584571"/>
              <a:gd name="connsiteY4" fmla="*/ 5782177 h 5784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4571" h="5784054">
                <a:moveTo>
                  <a:pt x="0" y="5782177"/>
                </a:moveTo>
                <a:lnTo>
                  <a:pt x="1547248" y="0"/>
                </a:lnTo>
                <a:lnTo>
                  <a:pt x="3584571" y="7313"/>
                </a:lnTo>
                <a:lnTo>
                  <a:pt x="2040372" y="5784054"/>
                </a:lnTo>
                <a:lnTo>
                  <a:pt x="0" y="578217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/>
          <p:cNvSpPr txBox="1"/>
          <p:nvPr userDrawn="1"/>
        </p:nvSpPr>
        <p:spPr>
          <a:xfrm>
            <a:off x="6690610" y="-329784"/>
            <a:ext cx="550139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1400">
                <a:solidFill>
                  <a:schemeClr val="tx2"/>
                </a:solidFill>
              </a:rPr>
              <a:t>Kleine foto</a:t>
            </a:r>
            <a:r>
              <a:rPr lang="nl-NL" sz="1400" baseline="0">
                <a:solidFill>
                  <a:schemeClr val="tx2"/>
                </a:solidFill>
              </a:rPr>
              <a:t> rechts</a:t>
            </a:r>
            <a:endParaRPr lang="nl-NL" sz="1400">
              <a:solidFill>
                <a:schemeClr val="tx2"/>
              </a:solidFill>
            </a:endParaRPr>
          </a:p>
        </p:txBody>
      </p:sp>
      <p:sp>
        <p:nvSpPr>
          <p:cNvPr id="118" name="Tijdelijke aanduiding voor titel 1"/>
          <p:cNvSpPr>
            <a:spLocks noGrp="1"/>
          </p:cNvSpPr>
          <p:nvPr>
            <p:ph type="title"/>
          </p:nvPr>
        </p:nvSpPr>
        <p:spPr>
          <a:xfrm>
            <a:off x="720000" y="651642"/>
            <a:ext cx="7859796" cy="113559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- 1 september 2017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CC8E-E873-4DD1-8B3A-674AD2DF981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jdelijke aanduiding vo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8861899" y="5059703"/>
            <a:ext cx="2923134" cy="1080000"/>
          </a:xfrm>
          <a:custGeom>
            <a:avLst/>
            <a:gdLst>
              <a:gd name="connsiteX0" fmla="*/ 0 w 5321391"/>
              <a:gd name="connsiteY0" fmla="*/ 0 h 1905769"/>
              <a:gd name="connsiteX1" fmla="*/ 5321391 w 5321391"/>
              <a:gd name="connsiteY1" fmla="*/ 0 h 1905769"/>
              <a:gd name="connsiteX2" fmla="*/ 5321391 w 5321391"/>
              <a:gd name="connsiteY2" fmla="*/ 936036 h 1905769"/>
              <a:gd name="connsiteX3" fmla="*/ 4351658 w 5321391"/>
              <a:gd name="connsiteY3" fmla="*/ 1905769 h 1905769"/>
              <a:gd name="connsiteX4" fmla="*/ 0 w 5321391"/>
              <a:gd name="connsiteY4" fmla="*/ 1905769 h 1905769"/>
              <a:gd name="connsiteX0" fmla="*/ 0 w 5321391"/>
              <a:gd name="connsiteY0" fmla="*/ 0 h 1905769"/>
              <a:gd name="connsiteX1" fmla="*/ 5321391 w 5321391"/>
              <a:gd name="connsiteY1" fmla="*/ 0 h 1905769"/>
              <a:gd name="connsiteX2" fmla="*/ 5321391 w 5321391"/>
              <a:gd name="connsiteY2" fmla="*/ 936036 h 1905769"/>
              <a:gd name="connsiteX3" fmla="*/ 0 w 5321391"/>
              <a:gd name="connsiteY3" fmla="*/ 1905769 h 1905769"/>
              <a:gd name="connsiteX4" fmla="*/ 0 w 5321391"/>
              <a:gd name="connsiteY4" fmla="*/ 0 h 1905769"/>
              <a:gd name="connsiteX0" fmla="*/ 0 w 5321391"/>
              <a:gd name="connsiteY0" fmla="*/ 0 h 1918530"/>
              <a:gd name="connsiteX1" fmla="*/ 5321391 w 5321391"/>
              <a:gd name="connsiteY1" fmla="*/ 0 h 1918530"/>
              <a:gd name="connsiteX2" fmla="*/ 5303682 w 5321391"/>
              <a:gd name="connsiteY2" fmla="*/ 1918530 h 1918530"/>
              <a:gd name="connsiteX3" fmla="*/ 0 w 5321391"/>
              <a:gd name="connsiteY3" fmla="*/ 1905769 h 1918530"/>
              <a:gd name="connsiteX4" fmla="*/ 0 w 5321391"/>
              <a:gd name="connsiteY4" fmla="*/ 0 h 1918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1391" h="1918530">
                <a:moveTo>
                  <a:pt x="0" y="0"/>
                </a:moveTo>
                <a:lnTo>
                  <a:pt x="5321391" y="0"/>
                </a:lnTo>
                <a:lnTo>
                  <a:pt x="5303682" y="1918530"/>
                </a:lnTo>
                <a:lnTo>
                  <a:pt x="0" y="19057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5000"/>
            </a:schemeClr>
          </a:solidFill>
        </p:spPr>
        <p:txBody>
          <a:bodyPr wrap="square" lIns="180000" tIns="216000" rIns="180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Ruimte voor een quote of highlight</a:t>
            </a:r>
          </a:p>
        </p:txBody>
      </p:sp>
      <p:sp>
        <p:nvSpPr>
          <p:cNvPr id="12" name="Tijdelijke aanduiding voor afbeelding 19"/>
          <p:cNvSpPr>
            <a:spLocks noGrp="1"/>
          </p:cNvSpPr>
          <p:nvPr>
            <p:ph type="pic" sz="quarter" idx="10" hasCustomPrompt="1"/>
          </p:nvPr>
        </p:nvSpPr>
        <p:spPr>
          <a:xfrm>
            <a:off x="8861899" y="352800"/>
            <a:ext cx="2926800" cy="4725038"/>
          </a:xfrm>
          <a:custGeom>
            <a:avLst/>
            <a:gdLst>
              <a:gd name="connsiteX0" fmla="*/ 11401666 w 11402517"/>
              <a:gd name="connsiteY0" fmla="*/ 0 h 4359628"/>
              <a:gd name="connsiteX1" fmla="*/ 11402517 w 11402517"/>
              <a:gd name="connsiteY1" fmla="*/ 2913253 h 4359628"/>
              <a:gd name="connsiteX2" fmla="*/ 9971504 w 11402517"/>
              <a:gd name="connsiteY2" fmla="*/ 4344266 h 4359628"/>
              <a:gd name="connsiteX3" fmla="*/ 0 w 11402517"/>
              <a:gd name="connsiteY3" fmla="*/ 4359628 h 4359628"/>
              <a:gd name="connsiteX4" fmla="*/ 0 w 11402517"/>
              <a:gd name="connsiteY4" fmla="*/ 23019 h 4359628"/>
              <a:gd name="connsiteX0" fmla="*/ 11401666 w 11402517"/>
              <a:gd name="connsiteY0" fmla="*/ 0 h 4359628"/>
              <a:gd name="connsiteX1" fmla="*/ 11402517 w 11402517"/>
              <a:gd name="connsiteY1" fmla="*/ 2913253 h 4359628"/>
              <a:gd name="connsiteX2" fmla="*/ 9971504 w 11402517"/>
              <a:gd name="connsiteY2" fmla="*/ 4344266 h 4359628"/>
              <a:gd name="connsiteX3" fmla="*/ 0 w 11402517"/>
              <a:gd name="connsiteY3" fmla="*/ 4359628 h 4359628"/>
              <a:gd name="connsiteX4" fmla="*/ 9727 w 11402517"/>
              <a:gd name="connsiteY4" fmla="*/ 3564 h 4359628"/>
              <a:gd name="connsiteX5" fmla="*/ 11401666 w 11402517"/>
              <a:gd name="connsiteY5" fmla="*/ 0 h 4359628"/>
              <a:gd name="connsiteX0" fmla="*/ 11401666 w 11402517"/>
              <a:gd name="connsiteY0" fmla="*/ 0 h 4359628"/>
              <a:gd name="connsiteX1" fmla="*/ 11402517 w 11402517"/>
              <a:gd name="connsiteY1" fmla="*/ 2913253 h 4359628"/>
              <a:gd name="connsiteX2" fmla="*/ 0 w 11402517"/>
              <a:gd name="connsiteY2" fmla="*/ 4359628 h 4359628"/>
              <a:gd name="connsiteX3" fmla="*/ 9727 w 11402517"/>
              <a:gd name="connsiteY3" fmla="*/ 3564 h 4359628"/>
              <a:gd name="connsiteX4" fmla="*/ 11401666 w 11402517"/>
              <a:gd name="connsiteY4" fmla="*/ 0 h 4359628"/>
              <a:gd name="connsiteX0" fmla="*/ 11401666 w 11401670"/>
              <a:gd name="connsiteY0" fmla="*/ 0 h 4359628"/>
              <a:gd name="connsiteX1" fmla="*/ 11387557 w 11401670"/>
              <a:gd name="connsiteY1" fmla="*/ 4340212 h 4359628"/>
              <a:gd name="connsiteX2" fmla="*/ 0 w 11401670"/>
              <a:gd name="connsiteY2" fmla="*/ 4359628 h 4359628"/>
              <a:gd name="connsiteX3" fmla="*/ 9727 w 11401670"/>
              <a:gd name="connsiteY3" fmla="*/ 3564 h 4359628"/>
              <a:gd name="connsiteX4" fmla="*/ 11401666 w 11401670"/>
              <a:gd name="connsiteY4" fmla="*/ 0 h 4359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01670" h="4359628">
                <a:moveTo>
                  <a:pt x="11401666" y="0"/>
                </a:moveTo>
                <a:cubicBezTo>
                  <a:pt x="11401950" y="971084"/>
                  <a:pt x="11387273" y="3369128"/>
                  <a:pt x="11387557" y="4340212"/>
                </a:cubicBezTo>
                <a:lnTo>
                  <a:pt x="0" y="4359628"/>
                </a:lnTo>
                <a:cubicBezTo>
                  <a:pt x="0" y="2914092"/>
                  <a:pt x="9727" y="1449100"/>
                  <a:pt x="9727" y="3564"/>
                </a:cubicBezTo>
                <a:lnTo>
                  <a:pt x="1140166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144000" anchor="ctr">
            <a:noAutofit/>
          </a:bodyPr>
          <a:lstStyle>
            <a:lvl1pPr marL="0" indent="0" algn="ctr">
              <a:lnSpc>
                <a:spcPct val="300000"/>
              </a:lnSpc>
              <a:buNone/>
              <a:defRPr sz="1400"/>
            </a:lvl1pPr>
          </a:lstStyle>
          <a:p>
            <a:r>
              <a:rPr lang="nl-NL"/>
              <a:t>Klik op het icoon om </a:t>
            </a:r>
            <a:br>
              <a:rPr lang="nl-NL"/>
            </a:br>
            <a:r>
              <a:rPr lang="nl-NL"/>
              <a:t>een afbeelding toe te voegen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5"/>
          </p:nvPr>
        </p:nvSpPr>
        <p:spPr>
          <a:xfrm>
            <a:off x="720000" y="1976400"/>
            <a:ext cx="7858800" cy="37764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11928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oorpagina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60"/>
          <p:cNvSpPr/>
          <p:nvPr userDrawn="1"/>
        </p:nvSpPr>
        <p:spPr>
          <a:xfrm>
            <a:off x="-6774" y="-1098"/>
            <a:ext cx="1833368" cy="6824130"/>
          </a:xfrm>
          <a:custGeom>
            <a:avLst/>
            <a:gdLst>
              <a:gd name="connsiteX0" fmla="*/ 5476069 w 5476069"/>
              <a:gd name="connsiteY0" fmla="*/ 0 h 5476069"/>
              <a:gd name="connsiteX1" fmla="*/ 4926448 w 5476069"/>
              <a:gd name="connsiteY1" fmla="*/ 549621 h 5476069"/>
              <a:gd name="connsiteX2" fmla="*/ 5476069 w 5476069"/>
              <a:gd name="connsiteY2" fmla="*/ 549621 h 5476069"/>
              <a:gd name="connsiteX3" fmla="*/ 5476069 w 5476069"/>
              <a:gd name="connsiteY3" fmla="*/ 3464103 h 5476069"/>
              <a:gd name="connsiteX4" fmla="*/ 3464103 w 5476069"/>
              <a:gd name="connsiteY4" fmla="*/ 5476069 h 5476069"/>
              <a:gd name="connsiteX5" fmla="*/ 0 w 5476069"/>
              <a:gd name="connsiteY5" fmla="*/ 5476069 h 5476069"/>
              <a:gd name="connsiteX0" fmla="*/ 0 w 5476069"/>
              <a:gd name="connsiteY0" fmla="*/ 4926448 h 4926448"/>
              <a:gd name="connsiteX1" fmla="*/ 4926448 w 5476069"/>
              <a:gd name="connsiteY1" fmla="*/ 0 h 4926448"/>
              <a:gd name="connsiteX2" fmla="*/ 5476069 w 5476069"/>
              <a:gd name="connsiteY2" fmla="*/ 0 h 4926448"/>
              <a:gd name="connsiteX3" fmla="*/ 5476069 w 5476069"/>
              <a:gd name="connsiteY3" fmla="*/ 2914482 h 4926448"/>
              <a:gd name="connsiteX4" fmla="*/ 3464103 w 5476069"/>
              <a:gd name="connsiteY4" fmla="*/ 4926448 h 4926448"/>
              <a:gd name="connsiteX5" fmla="*/ 0 w 5476069"/>
              <a:gd name="connsiteY5" fmla="*/ 4926448 h 4926448"/>
              <a:gd name="connsiteX0" fmla="*/ 0 w 5476069"/>
              <a:gd name="connsiteY0" fmla="*/ 4928829 h 4928829"/>
              <a:gd name="connsiteX1" fmla="*/ 4924067 w 5476069"/>
              <a:gd name="connsiteY1" fmla="*/ 0 h 4928829"/>
              <a:gd name="connsiteX2" fmla="*/ 5476069 w 5476069"/>
              <a:gd name="connsiteY2" fmla="*/ 2381 h 4928829"/>
              <a:gd name="connsiteX3" fmla="*/ 5476069 w 5476069"/>
              <a:gd name="connsiteY3" fmla="*/ 2916863 h 4928829"/>
              <a:gd name="connsiteX4" fmla="*/ 3464103 w 5476069"/>
              <a:gd name="connsiteY4" fmla="*/ 4928829 h 4928829"/>
              <a:gd name="connsiteX5" fmla="*/ 0 w 5476069"/>
              <a:gd name="connsiteY5" fmla="*/ 4928829 h 4928829"/>
              <a:gd name="connsiteX0" fmla="*/ 0 w 5476069"/>
              <a:gd name="connsiteY0" fmla="*/ 4928829 h 4928829"/>
              <a:gd name="connsiteX1" fmla="*/ 4921686 w 5476069"/>
              <a:gd name="connsiteY1" fmla="*/ 0 h 4928829"/>
              <a:gd name="connsiteX2" fmla="*/ 5476069 w 5476069"/>
              <a:gd name="connsiteY2" fmla="*/ 2381 h 4928829"/>
              <a:gd name="connsiteX3" fmla="*/ 5476069 w 5476069"/>
              <a:gd name="connsiteY3" fmla="*/ 2916863 h 4928829"/>
              <a:gd name="connsiteX4" fmla="*/ 3464103 w 5476069"/>
              <a:gd name="connsiteY4" fmla="*/ 4928829 h 4928829"/>
              <a:gd name="connsiteX5" fmla="*/ 0 w 5476069"/>
              <a:gd name="connsiteY5" fmla="*/ 4928829 h 4928829"/>
              <a:gd name="connsiteX0" fmla="*/ 0 w 5476069"/>
              <a:gd name="connsiteY0" fmla="*/ 4928829 h 4928829"/>
              <a:gd name="connsiteX1" fmla="*/ 4919305 w 5476069"/>
              <a:gd name="connsiteY1" fmla="*/ 0 h 4928829"/>
              <a:gd name="connsiteX2" fmla="*/ 5476069 w 5476069"/>
              <a:gd name="connsiteY2" fmla="*/ 2381 h 4928829"/>
              <a:gd name="connsiteX3" fmla="*/ 5476069 w 5476069"/>
              <a:gd name="connsiteY3" fmla="*/ 2916863 h 4928829"/>
              <a:gd name="connsiteX4" fmla="*/ 3464103 w 5476069"/>
              <a:gd name="connsiteY4" fmla="*/ 4928829 h 4928829"/>
              <a:gd name="connsiteX5" fmla="*/ 0 w 5476069"/>
              <a:gd name="connsiteY5" fmla="*/ 4928829 h 4928829"/>
              <a:gd name="connsiteX0" fmla="*/ 0 w 5476069"/>
              <a:gd name="connsiteY0" fmla="*/ 5496866 h 5496866"/>
              <a:gd name="connsiteX1" fmla="*/ 1732759 w 5476069"/>
              <a:gd name="connsiteY1" fmla="*/ 0 h 5496866"/>
              <a:gd name="connsiteX2" fmla="*/ 5476069 w 5476069"/>
              <a:gd name="connsiteY2" fmla="*/ 570418 h 5496866"/>
              <a:gd name="connsiteX3" fmla="*/ 5476069 w 5476069"/>
              <a:gd name="connsiteY3" fmla="*/ 3484900 h 5496866"/>
              <a:gd name="connsiteX4" fmla="*/ 3464103 w 5476069"/>
              <a:gd name="connsiteY4" fmla="*/ 5496866 h 5496866"/>
              <a:gd name="connsiteX5" fmla="*/ 0 w 5476069"/>
              <a:gd name="connsiteY5" fmla="*/ 5496866 h 5496866"/>
              <a:gd name="connsiteX0" fmla="*/ 0 w 5476069"/>
              <a:gd name="connsiteY0" fmla="*/ 5536048 h 5536048"/>
              <a:gd name="connsiteX1" fmla="*/ 1732759 w 5476069"/>
              <a:gd name="connsiteY1" fmla="*/ 39182 h 5536048"/>
              <a:gd name="connsiteX2" fmla="*/ 3744251 w 5476069"/>
              <a:gd name="connsiteY2" fmla="*/ 0 h 5536048"/>
              <a:gd name="connsiteX3" fmla="*/ 5476069 w 5476069"/>
              <a:gd name="connsiteY3" fmla="*/ 3524082 h 5536048"/>
              <a:gd name="connsiteX4" fmla="*/ 3464103 w 5476069"/>
              <a:gd name="connsiteY4" fmla="*/ 5536048 h 5536048"/>
              <a:gd name="connsiteX5" fmla="*/ 0 w 5476069"/>
              <a:gd name="connsiteY5" fmla="*/ 5536048 h 5536048"/>
              <a:gd name="connsiteX0" fmla="*/ 0 w 3744251"/>
              <a:gd name="connsiteY0" fmla="*/ 5536048 h 5536048"/>
              <a:gd name="connsiteX1" fmla="*/ 1732759 w 3744251"/>
              <a:gd name="connsiteY1" fmla="*/ 39182 h 5536048"/>
              <a:gd name="connsiteX2" fmla="*/ 3744251 w 3744251"/>
              <a:gd name="connsiteY2" fmla="*/ 0 h 5536048"/>
              <a:gd name="connsiteX3" fmla="*/ 3464103 w 3744251"/>
              <a:gd name="connsiteY3" fmla="*/ 5536048 h 5536048"/>
              <a:gd name="connsiteX4" fmla="*/ 0 w 3744251"/>
              <a:gd name="connsiteY4" fmla="*/ 5536048 h 5536048"/>
              <a:gd name="connsiteX0" fmla="*/ 0 w 3522578"/>
              <a:gd name="connsiteY0" fmla="*/ 5743867 h 5743867"/>
              <a:gd name="connsiteX1" fmla="*/ 1511086 w 3522578"/>
              <a:gd name="connsiteY1" fmla="*/ 39182 h 5743867"/>
              <a:gd name="connsiteX2" fmla="*/ 3522578 w 3522578"/>
              <a:gd name="connsiteY2" fmla="*/ 0 h 5743867"/>
              <a:gd name="connsiteX3" fmla="*/ 3242430 w 3522578"/>
              <a:gd name="connsiteY3" fmla="*/ 5536048 h 5743867"/>
              <a:gd name="connsiteX4" fmla="*/ 0 w 3522578"/>
              <a:gd name="connsiteY4" fmla="*/ 5743867 h 5743867"/>
              <a:gd name="connsiteX0" fmla="*/ 0 w 3522578"/>
              <a:gd name="connsiteY0" fmla="*/ 5743867 h 5771575"/>
              <a:gd name="connsiteX1" fmla="*/ 1511086 w 3522578"/>
              <a:gd name="connsiteY1" fmla="*/ 39182 h 5771575"/>
              <a:gd name="connsiteX2" fmla="*/ 3522578 w 3522578"/>
              <a:gd name="connsiteY2" fmla="*/ 0 h 5771575"/>
              <a:gd name="connsiteX3" fmla="*/ 2009376 w 3522578"/>
              <a:gd name="connsiteY3" fmla="*/ 5771575 h 5771575"/>
              <a:gd name="connsiteX4" fmla="*/ 0 w 3522578"/>
              <a:gd name="connsiteY4" fmla="*/ 5743867 h 5771575"/>
              <a:gd name="connsiteX0" fmla="*/ 0 w 3522578"/>
              <a:gd name="connsiteY0" fmla="*/ 5743867 h 5771575"/>
              <a:gd name="connsiteX1" fmla="*/ 1521418 w 3522578"/>
              <a:gd name="connsiteY1" fmla="*/ 3019 h 5771575"/>
              <a:gd name="connsiteX2" fmla="*/ 3522578 w 3522578"/>
              <a:gd name="connsiteY2" fmla="*/ 0 h 5771575"/>
              <a:gd name="connsiteX3" fmla="*/ 2009376 w 3522578"/>
              <a:gd name="connsiteY3" fmla="*/ 5771575 h 5771575"/>
              <a:gd name="connsiteX4" fmla="*/ 0 w 3522578"/>
              <a:gd name="connsiteY4" fmla="*/ 5743867 h 5771575"/>
              <a:gd name="connsiteX0" fmla="*/ 0 w 3367595"/>
              <a:gd name="connsiteY0" fmla="*/ 5740848 h 5768556"/>
              <a:gd name="connsiteX1" fmla="*/ 1521418 w 3367595"/>
              <a:gd name="connsiteY1" fmla="*/ 0 h 5768556"/>
              <a:gd name="connsiteX2" fmla="*/ 3367595 w 3367595"/>
              <a:gd name="connsiteY2" fmla="*/ 27978 h 5768556"/>
              <a:gd name="connsiteX3" fmla="*/ 2009376 w 3367595"/>
              <a:gd name="connsiteY3" fmla="*/ 5768556 h 5768556"/>
              <a:gd name="connsiteX4" fmla="*/ 0 w 3367595"/>
              <a:gd name="connsiteY4" fmla="*/ 5740848 h 5768556"/>
              <a:gd name="connsiteX0" fmla="*/ 0 w 3553575"/>
              <a:gd name="connsiteY0" fmla="*/ 5740848 h 5768556"/>
              <a:gd name="connsiteX1" fmla="*/ 1521418 w 3553575"/>
              <a:gd name="connsiteY1" fmla="*/ 0 h 5768556"/>
              <a:gd name="connsiteX2" fmla="*/ 3553575 w 3553575"/>
              <a:gd name="connsiteY2" fmla="*/ 2147 h 5768556"/>
              <a:gd name="connsiteX3" fmla="*/ 2009376 w 3553575"/>
              <a:gd name="connsiteY3" fmla="*/ 5768556 h 5768556"/>
              <a:gd name="connsiteX4" fmla="*/ 0 w 3553575"/>
              <a:gd name="connsiteY4" fmla="*/ 5740848 h 5768556"/>
              <a:gd name="connsiteX0" fmla="*/ 0 w 3553575"/>
              <a:gd name="connsiteY0" fmla="*/ 5738701 h 5766409"/>
              <a:gd name="connsiteX1" fmla="*/ 1573079 w 3553575"/>
              <a:gd name="connsiteY1" fmla="*/ 44348 h 5766409"/>
              <a:gd name="connsiteX2" fmla="*/ 3553575 w 3553575"/>
              <a:gd name="connsiteY2" fmla="*/ 0 h 5766409"/>
              <a:gd name="connsiteX3" fmla="*/ 2009376 w 3553575"/>
              <a:gd name="connsiteY3" fmla="*/ 5766409 h 5766409"/>
              <a:gd name="connsiteX4" fmla="*/ 0 w 3553575"/>
              <a:gd name="connsiteY4" fmla="*/ 5738701 h 5766409"/>
              <a:gd name="connsiteX0" fmla="*/ 0 w 3553575"/>
              <a:gd name="connsiteY0" fmla="*/ 5746014 h 5773722"/>
              <a:gd name="connsiteX1" fmla="*/ 1516252 w 3553575"/>
              <a:gd name="connsiteY1" fmla="*/ 0 h 5773722"/>
              <a:gd name="connsiteX2" fmla="*/ 3553575 w 3553575"/>
              <a:gd name="connsiteY2" fmla="*/ 7313 h 5773722"/>
              <a:gd name="connsiteX3" fmla="*/ 2009376 w 3553575"/>
              <a:gd name="connsiteY3" fmla="*/ 5773722 h 5773722"/>
              <a:gd name="connsiteX4" fmla="*/ 0 w 3553575"/>
              <a:gd name="connsiteY4" fmla="*/ 5746014 h 5773722"/>
              <a:gd name="connsiteX0" fmla="*/ 0 w 3584571"/>
              <a:gd name="connsiteY0" fmla="*/ 5782177 h 5782177"/>
              <a:gd name="connsiteX1" fmla="*/ 1547248 w 3584571"/>
              <a:gd name="connsiteY1" fmla="*/ 0 h 5782177"/>
              <a:gd name="connsiteX2" fmla="*/ 3584571 w 3584571"/>
              <a:gd name="connsiteY2" fmla="*/ 7313 h 5782177"/>
              <a:gd name="connsiteX3" fmla="*/ 2040372 w 3584571"/>
              <a:gd name="connsiteY3" fmla="*/ 5773722 h 5782177"/>
              <a:gd name="connsiteX4" fmla="*/ 0 w 3584571"/>
              <a:gd name="connsiteY4" fmla="*/ 5782177 h 5782177"/>
              <a:gd name="connsiteX0" fmla="*/ 0 w 3584571"/>
              <a:gd name="connsiteY0" fmla="*/ 5782177 h 5784054"/>
              <a:gd name="connsiteX1" fmla="*/ 1547248 w 3584571"/>
              <a:gd name="connsiteY1" fmla="*/ 0 h 5784054"/>
              <a:gd name="connsiteX2" fmla="*/ 3584571 w 3584571"/>
              <a:gd name="connsiteY2" fmla="*/ 7313 h 5784054"/>
              <a:gd name="connsiteX3" fmla="*/ 2040372 w 3584571"/>
              <a:gd name="connsiteY3" fmla="*/ 5784054 h 5784054"/>
              <a:gd name="connsiteX4" fmla="*/ 0 w 3584571"/>
              <a:gd name="connsiteY4" fmla="*/ 5782177 h 5784054"/>
              <a:gd name="connsiteX0" fmla="*/ 0 w 3584571"/>
              <a:gd name="connsiteY0" fmla="*/ 5774864 h 5776741"/>
              <a:gd name="connsiteX1" fmla="*/ 2714567 w 3584571"/>
              <a:gd name="connsiteY1" fmla="*/ 12143 h 5776741"/>
              <a:gd name="connsiteX2" fmla="*/ 3584571 w 3584571"/>
              <a:gd name="connsiteY2" fmla="*/ 0 h 5776741"/>
              <a:gd name="connsiteX3" fmla="*/ 2040372 w 3584571"/>
              <a:gd name="connsiteY3" fmla="*/ 5776741 h 5776741"/>
              <a:gd name="connsiteX4" fmla="*/ 0 w 3584571"/>
              <a:gd name="connsiteY4" fmla="*/ 5774864 h 5776741"/>
              <a:gd name="connsiteX0" fmla="*/ 0 w 3584571"/>
              <a:gd name="connsiteY0" fmla="*/ 5774864 h 5776741"/>
              <a:gd name="connsiteX1" fmla="*/ 2218457 w 3584571"/>
              <a:gd name="connsiteY1" fmla="*/ 12143 h 5776741"/>
              <a:gd name="connsiteX2" fmla="*/ 3584571 w 3584571"/>
              <a:gd name="connsiteY2" fmla="*/ 0 h 5776741"/>
              <a:gd name="connsiteX3" fmla="*/ 2040372 w 3584571"/>
              <a:gd name="connsiteY3" fmla="*/ 5776741 h 5776741"/>
              <a:gd name="connsiteX4" fmla="*/ 0 w 3584571"/>
              <a:gd name="connsiteY4" fmla="*/ 5774864 h 5776741"/>
              <a:gd name="connsiteX0" fmla="*/ 0 w 1544199"/>
              <a:gd name="connsiteY0" fmla="*/ 5776741 h 5776741"/>
              <a:gd name="connsiteX1" fmla="*/ 178085 w 1544199"/>
              <a:gd name="connsiteY1" fmla="*/ 12143 h 5776741"/>
              <a:gd name="connsiteX2" fmla="*/ 1544199 w 1544199"/>
              <a:gd name="connsiteY2" fmla="*/ 0 h 5776741"/>
              <a:gd name="connsiteX3" fmla="*/ 0 w 1544199"/>
              <a:gd name="connsiteY3" fmla="*/ 5776741 h 5776741"/>
              <a:gd name="connsiteX0" fmla="*/ 0 w 1544199"/>
              <a:gd name="connsiteY0" fmla="*/ 5776741 h 5776741"/>
              <a:gd name="connsiteX1" fmla="*/ 275777 w 1544199"/>
              <a:gd name="connsiteY1" fmla="*/ 125466 h 5776741"/>
              <a:gd name="connsiteX2" fmla="*/ 1544199 w 1544199"/>
              <a:gd name="connsiteY2" fmla="*/ 0 h 5776741"/>
              <a:gd name="connsiteX3" fmla="*/ 0 w 1544199"/>
              <a:gd name="connsiteY3" fmla="*/ 5776741 h 5776741"/>
              <a:gd name="connsiteX0" fmla="*/ 0 w 1544199"/>
              <a:gd name="connsiteY0" fmla="*/ 5776741 h 5776741"/>
              <a:gd name="connsiteX1" fmla="*/ 170269 w 1544199"/>
              <a:gd name="connsiteY1" fmla="*/ 420 h 5776741"/>
              <a:gd name="connsiteX2" fmla="*/ 1544199 w 1544199"/>
              <a:gd name="connsiteY2" fmla="*/ 0 h 5776741"/>
              <a:gd name="connsiteX3" fmla="*/ 0 w 1544199"/>
              <a:gd name="connsiteY3" fmla="*/ 5776741 h 5776741"/>
              <a:gd name="connsiteX0" fmla="*/ 0 w 1438691"/>
              <a:gd name="connsiteY0" fmla="*/ 4975664 h 4975664"/>
              <a:gd name="connsiteX1" fmla="*/ 64761 w 1438691"/>
              <a:gd name="connsiteY1" fmla="*/ 420 h 4975664"/>
              <a:gd name="connsiteX2" fmla="*/ 1438691 w 1438691"/>
              <a:gd name="connsiteY2" fmla="*/ 0 h 4975664"/>
              <a:gd name="connsiteX3" fmla="*/ 0 w 1438691"/>
              <a:gd name="connsiteY3" fmla="*/ 4975664 h 4975664"/>
              <a:gd name="connsiteX0" fmla="*/ 0 w 1376168"/>
              <a:gd name="connsiteY0" fmla="*/ 5112433 h 5112433"/>
              <a:gd name="connsiteX1" fmla="*/ 2238 w 1376168"/>
              <a:gd name="connsiteY1" fmla="*/ 420 h 5112433"/>
              <a:gd name="connsiteX2" fmla="*/ 1376168 w 1376168"/>
              <a:gd name="connsiteY2" fmla="*/ 0 h 5112433"/>
              <a:gd name="connsiteX3" fmla="*/ 0 w 1376168"/>
              <a:gd name="connsiteY3" fmla="*/ 5112433 h 5112433"/>
              <a:gd name="connsiteX0" fmla="*/ 0 w 1740692"/>
              <a:gd name="connsiteY0" fmla="*/ 6459319 h 6459319"/>
              <a:gd name="connsiteX1" fmla="*/ 366762 w 1740692"/>
              <a:gd name="connsiteY1" fmla="*/ 420 h 6459319"/>
              <a:gd name="connsiteX2" fmla="*/ 1740692 w 1740692"/>
              <a:gd name="connsiteY2" fmla="*/ 0 h 6459319"/>
              <a:gd name="connsiteX3" fmla="*/ 0 w 1740692"/>
              <a:gd name="connsiteY3" fmla="*/ 6459319 h 6459319"/>
              <a:gd name="connsiteX0" fmla="*/ 0 w 1827190"/>
              <a:gd name="connsiteY0" fmla="*/ 6830021 h 6830021"/>
              <a:gd name="connsiteX1" fmla="*/ 366762 w 1827190"/>
              <a:gd name="connsiteY1" fmla="*/ 371122 h 6830021"/>
              <a:gd name="connsiteX2" fmla="*/ 1827190 w 1827190"/>
              <a:gd name="connsiteY2" fmla="*/ 0 h 6830021"/>
              <a:gd name="connsiteX3" fmla="*/ 0 w 1827190"/>
              <a:gd name="connsiteY3" fmla="*/ 6830021 h 6830021"/>
              <a:gd name="connsiteX0" fmla="*/ 0 w 1827190"/>
              <a:gd name="connsiteY0" fmla="*/ 6830021 h 6830021"/>
              <a:gd name="connsiteX1" fmla="*/ 8416 w 1827190"/>
              <a:gd name="connsiteY1" fmla="*/ 18954 h 6830021"/>
              <a:gd name="connsiteX2" fmla="*/ 1827190 w 1827190"/>
              <a:gd name="connsiteY2" fmla="*/ 0 h 6830021"/>
              <a:gd name="connsiteX3" fmla="*/ 0 w 1827190"/>
              <a:gd name="connsiteY3" fmla="*/ 6830021 h 6830021"/>
              <a:gd name="connsiteX0" fmla="*/ 0 w 1734514"/>
              <a:gd name="connsiteY0" fmla="*/ 6811067 h 6811067"/>
              <a:gd name="connsiteX1" fmla="*/ 8416 w 1734514"/>
              <a:gd name="connsiteY1" fmla="*/ 0 h 6811067"/>
              <a:gd name="connsiteX2" fmla="*/ 1734514 w 1734514"/>
              <a:gd name="connsiteY2" fmla="*/ 55187 h 6811067"/>
              <a:gd name="connsiteX3" fmla="*/ 0 w 1734514"/>
              <a:gd name="connsiteY3" fmla="*/ 6811067 h 6811067"/>
              <a:gd name="connsiteX0" fmla="*/ 0 w 1833368"/>
              <a:gd name="connsiteY0" fmla="*/ 6823842 h 6823842"/>
              <a:gd name="connsiteX1" fmla="*/ 8416 w 1833368"/>
              <a:gd name="connsiteY1" fmla="*/ 12775 h 6823842"/>
              <a:gd name="connsiteX2" fmla="*/ 1833368 w 1833368"/>
              <a:gd name="connsiteY2" fmla="*/ 0 h 6823842"/>
              <a:gd name="connsiteX3" fmla="*/ 0 w 1833368"/>
              <a:gd name="connsiteY3" fmla="*/ 6823842 h 6823842"/>
              <a:gd name="connsiteX0" fmla="*/ 0 w 1833368"/>
              <a:gd name="connsiteY0" fmla="*/ 6823842 h 6823842"/>
              <a:gd name="connsiteX1" fmla="*/ 122716 w 1833368"/>
              <a:gd name="connsiteY1" fmla="*/ 38901 h 6823842"/>
              <a:gd name="connsiteX2" fmla="*/ 1833368 w 1833368"/>
              <a:gd name="connsiteY2" fmla="*/ 0 h 6823842"/>
              <a:gd name="connsiteX3" fmla="*/ 0 w 1833368"/>
              <a:gd name="connsiteY3" fmla="*/ 6823842 h 6823842"/>
              <a:gd name="connsiteX0" fmla="*/ 0 w 1833368"/>
              <a:gd name="connsiteY0" fmla="*/ 6823842 h 6823842"/>
              <a:gd name="connsiteX1" fmla="*/ 8416 w 1833368"/>
              <a:gd name="connsiteY1" fmla="*/ 2978 h 6823842"/>
              <a:gd name="connsiteX2" fmla="*/ 1833368 w 1833368"/>
              <a:gd name="connsiteY2" fmla="*/ 0 h 6823842"/>
              <a:gd name="connsiteX3" fmla="*/ 0 w 1833368"/>
              <a:gd name="connsiteY3" fmla="*/ 6823842 h 6823842"/>
              <a:gd name="connsiteX0" fmla="*/ 0 w 1833368"/>
              <a:gd name="connsiteY0" fmla="*/ 6905773 h 6905773"/>
              <a:gd name="connsiteX1" fmla="*/ 253345 w 1833368"/>
              <a:gd name="connsiteY1" fmla="*/ 0 h 6905773"/>
              <a:gd name="connsiteX2" fmla="*/ 1833368 w 1833368"/>
              <a:gd name="connsiteY2" fmla="*/ 81931 h 6905773"/>
              <a:gd name="connsiteX3" fmla="*/ 0 w 1833368"/>
              <a:gd name="connsiteY3" fmla="*/ 6905773 h 6905773"/>
              <a:gd name="connsiteX0" fmla="*/ 0 w 1833368"/>
              <a:gd name="connsiteY0" fmla="*/ 6824130 h 6824130"/>
              <a:gd name="connsiteX1" fmla="*/ 5151 w 1833368"/>
              <a:gd name="connsiteY1" fmla="*/ 0 h 6824130"/>
              <a:gd name="connsiteX2" fmla="*/ 1833368 w 1833368"/>
              <a:gd name="connsiteY2" fmla="*/ 288 h 6824130"/>
              <a:gd name="connsiteX3" fmla="*/ 0 w 1833368"/>
              <a:gd name="connsiteY3" fmla="*/ 6824130 h 682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3368" h="6824130">
                <a:moveTo>
                  <a:pt x="0" y="6824130"/>
                </a:moveTo>
                <a:cubicBezTo>
                  <a:pt x="2805" y="4553774"/>
                  <a:pt x="2346" y="2270356"/>
                  <a:pt x="5151" y="0"/>
                </a:cubicBezTo>
                <a:lnTo>
                  <a:pt x="1833368" y="288"/>
                </a:lnTo>
                <a:lnTo>
                  <a:pt x="0" y="682413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Vrije vorm: vorm 60"/>
          <p:cNvSpPr/>
          <p:nvPr userDrawn="1"/>
        </p:nvSpPr>
        <p:spPr>
          <a:xfrm>
            <a:off x="2020447" y="-2697"/>
            <a:ext cx="3868775" cy="6869572"/>
          </a:xfrm>
          <a:custGeom>
            <a:avLst/>
            <a:gdLst>
              <a:gd name="connsiteX0" fmla="*/ 5476069 w 5476069"/>
              <a:gd name="connsiteY0" fmla="*/ 0 h 5476069"/>
              <a:gd name="connsiteX1" fmla="*/ 4926448 w 5476069"/>
              <a:gd name="connsiteY1" fmla="*/ 549621 h 5476069"/>
              <a:gd name="connsiteX2" fmla="*/ 5476069 w 5476069"/>
              <a:gd name="connsiteY2" fmla="*/ 549621 h 5476069"/>
              <a:gd name="connsiteX3" fmla="*/ 5476069 w 5476069"/>
              <a:gd name="connsiteY3" fmla="*/ 3464103 h 5476069"/>
              <a:gd name="connsiteX4" fmla="*/ 3464103 w 5476069"/>
              <a:gd name="connsiteY4" fmla="*/ 5476069 h 5476069"/>
              <a:gd name="connsiteX5" fmla="*/ 0 w 5476069"/>
              <a:gd name="connsiteY5" fmla="*/ 5476069 h 5476069"/>
              <a:gd name="connsiteX0" fmla="*/ 0 w 5476069"/>
              <a:gd name="connsiteY0" fmla="*/ 4926448 h 4926448"/>
              <a:gd name="connsiteX1" fmla="*/ 4926448 w 5476069"/>
              <a:gd name="connsiteY1" fmla="*/ 0 h 4926448"/>
              <a:gd name="connsiteX2" fmla="*/ 5476069 w 5476069"/>
              <a:gd name="connsiteY2" fmla="*/ 0 h 4926448"/>
              <a:gd name="connsiteX3" fmla="*/ 5476069 w 5476069"/>
              <a:gd name="connsiteY3" fmla="*/ 2914482 h 4926448"/>
              <a:gd name="connsiteX4" fmla="*/ 3464103 w 5476069"/>
              <a:gd name="connsiteY4" fmla="*/ 4926448 h 4926448"/>
              <a:gd name="connsiteX5" fmla="*/ 0 w 5476069"/>
              <a:gd name="connsiteY5" fmla="*/ 4926448 h 4926448"/>
              <a:gd name="connsiteX0" fmla="*/ 0 w 5476069"/>
              <a:gd name="connsiteY0" fmla="*/ 4928829 h 4928829"/>
              <a:gd name="connsiteX1" fmla="*/ 4924067 w 5476069"/>
              <a:gd name="connsiteY1" fmla="*/ 0 h 4928829"/>
              <a:gd name="connsiteX2" fmla="*/ 5476069 w 5476069"/>
              <a:gd name="connsiteY2" fmla="*/ 2381 h 4928829"/>
              <a:gd name="connsiteX3" fmla="*/ 5476069 w 5476069"/>
              <a:gd name="connsiteY3" fmla="*/ 2916863 h 4928829"/>
              <a:gd name="connsiteX4" fmla="*/ 3464103 w 5476069"/>
              <a:gd name="connsiteY4" fmla="*/ 4928829 h 4928829"/>
              <a:gd name="connsiteX5" fmla="*/ 0 w 5476069"/>
              <a:gd name="connsiteY5" fmla="*/ 4928829 h 4928829"/>
              <a:gd name="connsiteX0" fmla="*/ 0 w 5476069"/>
              <a:gd name="connsiteY0" fmla="*/ 4928829 h 4928829"/>
              <a:gd name="connsiteX1" fmla="*/ 4921686 w 5476069"/>
              <a:gd name="connsiteY1" fmla="*/ 0 h 4928829"/>
              <a:gd name="connsiteX2" fmla="*/ 5476069 w 5476069"/>
              <a:gd name="connsiteY2" fmla="*/ 2381 h 4928829"/>
              <a:gd name="connsiteX3" fmla="*/ 5476069 w 5476069"/>
              <a:gd name="connsiteY3" fmla="*/ 2916863 h 4928829"/>
              <a:gd name="connsiteX4" fmla="*/ 3464103 w 5476069"/>
              <a:gd name="connsiteY4" fmla="*/ 4928829 h 4928829"/>
              <a:gd name="connsiteX5" fmla="*/ 0 w 5476069"/>
              <a:gd name="connsiteY5" fmla="*/ 4928829 h 4928829"/>
              <a:gd name="connsiteX0" fmla="*/ 0 w 5476069"/>
              <a:gd name="connsiteY0" fmla="*/ 4928829 h 4928829"/>
              <a:gd name="connsiteX1" fmla="*/ 4919305 w 5476069"/>
              <a:gd name="connsiteY1" fmla="*/ 0 h 4928829"/>
              <a:gd name="connsiteX2" fmla="*/ 5476069 w 5476069"/>
              <a:gd name="connsiteY2" fmla="*/ 2381 h 4928829"/>
              <a:gd name="connsiteX3" fmla="*/ 5476069 w 5476069"/>
              <a:gd name="connsiteY3" fmla="*/ 2916863 h 4928829"/>
              <a:gd name="connsiteX4" fmla="*/ 3464103 w 5476069"/>
              <a:gd name="connsiteY4" fmla="*/ 4928829 h 4928829"/>
              <a:gd name="connsiteX5" fmla="*/ 0 w 5476069"/>
              <a:gd name="connsiteY5" fmla="*/ 4928829 h 4928829"/>
              <a:gd name="connsiteX0" fmla="*/ 0 w 5476069"/>
              <a:gd name="connsiteY0" fmla="*/ 5496866 h 5496866"/>
              <a:gd name="connsiteX1" fmla="*/ 1732759 w 5476069"/>
              <a:gd name="connsiteY1" fmla="*/ 0 h 5496866"/>
              <a:gd name="connsiteX2" fmla="*/ 5476069 w 5476069"/>
              <a:gd name="connsiteY2" fmla="*/ 570418 h 5496866"/>
              <a:gd name="connsiteX3" fmla="*/ 5476069 w 5476069"/>
              <a:gd name="connsiteY3" fmla="*/ 3484900 h 5496866"/>
              <a:gd name="connsiteX4" fmla="*/ 3464103 w 5476069"/>
              <a:gd name="connsiteY4" fmla="*/ 5496866 h 5496866"/>
              <a:gd name="connsiteX5" fmla="*/ 0 w 5476069"/>
              <a:gd name="connsiteY5" fmla="*/ 5496866 h 5496866"/>
              <a:gd name="connsiteX0" fmla="*/ 0 w 5476069"/>
              <a:gd name="connsiteY0" fmla="*/ 5536048 h 5536048"/>
              <a:gd name="connsiteX1" fmla="*/ 1732759 w 5476069"/>
              <a:gd name="connsiteY1" fmla="*/ 39182 h 5536048"/>
              <a:gd name="connsiteX2" fmla="*/ 3744251 w 5476069"/>
              <a:gd name="connsiteY2" fmla="*/ 0 h 5536048"/>
              <a:gd name="connsiteX3" fmla="*/ 5476069 w 5476069"/>
              <a:gd name="connsiteY3" fmla="*/ 3524082 h 5536048"/>
              <a:gd name="connsiteX4" fmla="*/ 3464103 w 5476069"/>
              <a:gd name="connsiteY4" fmla="*/ 5536048 h 5536048"/>
              <a:gd name="connsiteX5" fmla="*/ 0 w 5476069"/>
              <a:gd name="connsiteY5" fmla="*/ 5536048 h 5536048"/>
              <a:gd name="connsiteX0" fmla="*/ 0 w 3744251"/>
              <a:gd name="connsiteY0" fmla="*/ 5536048 h 5536048"/>
              <a:gd name="connsiteX1" fmla="*/ 1732759 w 3744251"/>
              <a:gd name="connsiteY1" fmla="*/ 39182 h 5536048"/>
              <a:gd name="connsiteX2" fmla="*/ 3744251 w 3744251"/>
              <a:gd name="connsiteY2" fmla="*/ 0 h 5536048"/>
              <a:gd name="connsiteX3" fmla="*/ 3464103 w 3744251"/>
              <a:gd name="connsiteY3" fmla="*/ 5536048 h 5536048"/>
              <a:gd name="connsiteX4" fmla="*/ 0 w 3744251"/>
              <a:gd name="connsiteY4" fmla="*/ 5536048 h 5536048"/>
              <a:gd name="connsiteX0" fmla="*/ 0 w 3522578"/>
              <a:gd name="connsiteY0" fmla="*/ 5743867 h 5743867"/>
              <a:gd name="connsiteX1" fmla="*/ 1511086 w 3522578"/>
              <a:gd name="connsiteY1" fmla="*/ 39182 h 5743867"/>
              <a:gd name="connsiteX2" fmla="*/ 3522578 w 3522578"/>
              <a:gd name="connsiteY2" fmla="*/ 0 h 5743867"/>
              <a:gd name="connsiteX3" fmla="*/ 3242430 w 3522578"/>
              <a:gd name="connsiteY3" fmla="*/ 5536048 h 5743867"/>
              <a:gd name="connsiteX4" fmla="*/ 0 w 3522578"/>
              <a:gd name="connsiteY4" fmla="*/ 5743867 h 5743867"/>
              <a:gd name="connsiteX0" fmla="*/ 0 w 3522578"/>
              <a:gd name="connsiteY0" fmla="*/ 5743867 h 5771575"/>
              <a:gd name="connsiteX1" fmla="*/ 1511086 w 3522578"/>
              <a:gd name="connsiteY1" fmla="*/ 39182 h 5771575"/>
              <a:gd name="connsiteX2" fmla="*/ 3522578 w 3522578"/>
              <a:gd name="connsiteY2" fmla="*/ 0 h 5771575"/>
              <a:gd name="connsiteX3" fmla="*/ 2009376 w 3522578"/>
              <a:gd name="connsiteY3" fmla="*/ 5771575 h 5771575"/>
              <a:gd name="connsiteX4" fmla="*/ 0 w 3522578"/>
              <a:gd name="connsiteY4" fmla="*/ 5743867 h 5771575"/>
              <a:gd name="connsiteX0" fmla="*/ 0 w 3522578"/>
              <a:gd name="connsiteY0" fmla="*/ 5743867 h 5771575"/>
              <a:gd name="connsiteX1" fmla="*/ 1521418 w 3522578"/>
              <a:gd name="connsiteY1" fmla="*/ 3019 h 5771575"/>
              <a:gd name="connsiteX2" fmla="*/ 3522578 w 3522578"/>
              <a:gd name="connsiteY2" fmla="*/ 0 h 5771575"/>
              <a:gd name="connsiteX3" fmla="*/ 2009376 w 3522578"/>
              <a:gd name="connsiteY3" fmla="*/ 5771575 h 5771575"/>
              <a:gd name="connsiteX4" fmla="*/ 0 w 3522578"/>
              <a:gd name="connsiteY4" fmla="*/ 5743867 h 5771575"/>
              <a:gd name="connsiteX0" fmla="*/ 0 w 3367595"/>
              <a:gd name="connsiteY0" fmla="*/ 5740848 h 5768556"/>
              <a:gd name="connsiteX1" fmla="*/ 1521418 w 3367595"/>
              <a:gd name="connsiteY1" fmla="*/ 0 h 5768556"/>
              <a:gd name="connsiteX2" fmla="*/ 3367595 w 3367595"/>
              <a:gd name="connsiteY2" fmla="*/ 27978 h 5768556"/>
              <a:gd name="connsiteX3" fmla="*/ 2009376 w 3367595"/>
              <a:gd name="connsiteY3" fmla="*/ 5768556 h 5768556"/>
              <a:gd name="connsiteX4" fmla="*/ 0 w 3367595"/>
              <a:gd name="connsiteY4" fmla="*/ 5740848 h 5768556"/>
              <a:gd name="connsiteX0" fmla="*/ 0 w 3553575"/>
              <a:gd name="connsiteY0" fmla="*/ 5740848 h 5768556"/>
              <a:gd name="connsiteX1" fmla="*/ 1521418 w 3553575"/>
              <a:gd name="connsiteY1" fmla="*/ 0 h 5768556"/>
              <a:gd name="connsiteX2" fmla="*/ 3553575 w 3553575"/>
              <a:gd name="connsiteY2" fmla="*/ 2147 h 5768556"/>
              <a:gd name="connsiteX3" fmla="*/ 2009376 w 3553575"/>
              <a:gd name="connsiteY3" fmla="*/ 5768556 h 5768556"/>
              <a:gd name="connsiteX4" fmla="*/ 0 w 3553575"/>
              <a:gd name="connsiteY4" fmla="*/ 5740848 h 5768556"/>
              <a:gd name="connsiteX0" fmla="*/ 0 w 3553575"/>
              <a:gd name="connsiteY0" fmla="*/ 5738701 h 5766409"/>
              <a:gd name="connsiteX1" fmla="*/ 1573079 w 3553575"/>
              <a:gd name="connsiteY1" fmla="*/ 44348 h 5766409"/>
              <a:gd name="connsiteX2" fmla="*/ 3553575 w 3553575"/>
              <a:gd name="connsiteY2" fmla="*/ 0 h 5766409"/>
              <a:gd name="connsiteX3" fmla="*/ 2009376 w 3553575"/>
              <a:gd name="connsiteY3" fmla="*/ 5766409 h 5766409"/>
              <a:gd name="connsiteX4" fmla="*/ 0 w 3553575"/>
              <a:gd name="connsiteY4" fmla="*/ 5738701 h 5766409"/>
              <a:gd name="connsiteX0" fmla="*/ 0 w 3553575"/>
              <a:gd name="connsiteY0" fmla="*/ 5746014 h 5773722"/>
              <a:gd name="connsiteX1" fmla="*/ 1516252 w 3553575"/>
              <a:gd name="connsiteY1" fmla="*/ 0 h 5773722"/>
              <a:gd name="connsiteX2" fmla="*/ 3553575 w 3553575"/>
              <a:gd name="connsiteY2" fmla="*/ 7313 h 5773722"/>
              <a:gd name="connsiteX3" fmla="*/ 2009376 w 3553575"/>
              <a:gd name="connsiteY3" fmla="*/ 5773722 h 5773722"/>
              <a:gd name="connsiteX4" fmla="*/ 0 w 3553575"/>
              <a:gd name="connsiteY4" fmla="*/ 5746014 h 5773722"/>
              <a:gd name="connsiteX0" fmla="*/ 0 w 3584571"/>
              <a:gd name="connsiteY0" fmla="*/ 5782177 h 5782177"/>
              <a:gd name="connsiteX1" fmla="*/ 1547248 w 3584571"/>
              <a:gd name="connsiteY1" fmla="*/ 0 h 5782177"/>
              <a:gd name="connsiteX2" fmla="*/ 3584571 w 3584571"/>
              <a:gd name="connsiteY2" fmla="*/ 7313 h 5782177"/>
              <a:gd name="connsiteX3" fmla="*/ 2040372 w 3584571"/>
              <a:gd name="connsiteY3" fmla="*/ 5773722 h 5782177"/>
              <a:gd name="connsiteX4" fmla="*/ 0 w 3584571"/>
              <a:gd name="connsiteY4" fmla="*/ 5782177 h 5782177"/>
              <a:gd name="connsiteX0" fmla="*/ 0 w 3584571"/>
              <a:gd name="connsiteY0" fmla="*/ 5782177 h 5784054"/>
              <a:gd name="connsiteX1" fmla="*/ 1547248 w 3584571"/>
              <a:gd name="connsiteY1" fmla="*/ 0 h 5784054"/>
              <a:gd name="connsiteX2" fmla="*/ 3584571 w 3584571"/>
              <a:gd name="connsiteY2" fmla="*/ 7313 h 5784054"/>
              <a:gd name="connsiteX3" fmla="*/ 2040372 w 3584571"/>
              <a:gd name="connsiteY3" fmla="*/ 5784054 h 5784054"/>
              <a:gd name="connsiteX4" fmla="*/ 0 w 3584571"/>
              <a:gd name="connsiteY4" fmla="*/ 5782177 h 5784054"/>
              <a:gd name="connsiteX0" fmla="*/ 0 w 3584571"/>
              <a:gd name="connsiteY0" fmla="*/ 6140523 h 6142400"/>
              <a:gd name="connsiteX1" fmla="*/ 1646102 w 3584571"/>
              <a:gd name="connsiteY1" fmla="*/ 0 h 6142400"/>
              <a:gd name="connsiteX2" fmla="*/ 3584571 w 3584571"/>
              <a:gd name="connsiteY2" fmla="*/ 365659 h 6142400"/>
              <a:gd name="connsiteX3" fmla="*/ 2040372 w 3584571"/>
              <a:gd name="connsiteY3" fmla="*/ 6142400 h 6142400"/>
              <a:gd name="connsiteX4" fmla="*/ 0 w 3584571"/>
              <a:gd name="connsiteY4" fmla="*/ 6140523 h 6142400"/>
              <a:gd name="connsiteX0" fmla="*/ 0 w 3677246"/>
              <a:gd name="connsiteY0" fmla="*/ 6140523 h 6142400"/>
              <a:gd name="connsiteX1" fmla="*/ 1646102 w 3677246"/>
              <a:gd name="connsiteY1" fmla="*/ 0 h 6142400"/>
              <a:gd name="connsiteX2" fmla="*/ 3677246 w 3677246"/>
              <a:gd name="connsiteY2" fmla="*/ 7313 h 6142400"/>
              <a:gd name="connsiteX3" fmla="*/ 2040372 w 3677246"/>
              <a:gd name="connsiteY3" fmla="*/ 6142400 h 6142400"/>
              <a:gd name="connsiteX4" fmla="*/ 0 w 3677246"/>
              <a:gd name="connsiteY4" fmla="*/ 6140523 h 6142400"/>
              <a:gd name="connsiteX0" fmla="*/ 0 w 3868775"/>
              <a:gd name="connsiteY0" fmla="*/ 6869572 h 6869572"/>
              <a:gd name="connsiteX1" fmla="*/ 1837631 w 3868775"/>
              <a:gd name="connsiteY1" fmla="*/ 0 h 6869572"/>
              <a:gd name="connsiteX2" fmla="*/ 3868775 w 3868775"/>
              <a:gd name="connsiteY2" fmla="*/ 7313 h 6869572"/>
              <a:gd name="connsiteX3" fmla="*/ 2231901 w 3868775"/>
              <a:gd name="connsiteY3" fmla="*/ 6142400 h 6869572"/>
              <a:gd name="connsiteX4" fmla="*/ 0 w 3868775"/>
              <a:gd name="connsiteY4" fmla="*/ 6869572 h 6869572"/>
              <a:gd name="connsiteX0" fmla="*/ 0 w 3868775"/>
              <a:gd name="connsiteY0" fmla="*/ 6869572 h 6869572"/>
              <a:gd name="connsiteX1" fmla="*/ 1837631 w 3868775"/>
              <a:gd name="connsiteY1" fmla="*/ 0 h 6869572"/>
              <a:gd name="connsiteX2" fmla="*/ 3868775 w 3868775"/>
              <a:gd name="connsiteY2" fmla="*/ 7313 h 6869572"/>
              <a:gd name="connsiteX3" fmla="*/ 2028014 w 3868775"/>
              <a:gd name="connsiteY3" fmla="*/ 6859092 h 6869572"/>
              <a:gd name="connsiteX4" fmla="*/ 0 w 3868775"/>
              <a:gd name="connsiteY4" fmla="*/ 6869572 h 686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775" h="6869572">
                <a:moveTo>
                  <a:pt x="0" y="6869572"/>
                </a:moveTo>
                <a:lnTo>
                  <a:pt x="1837631" y="0"/>
                </a:lnTo>
                <a:lnTo>
                  <a:pt x="3868775" y="7313"/>
                </a:lnTo>
                <a:lnTo>
                  <a:pt x="2028014" y="6859092"/>
                </a:lnTo>
                <a:lnTo>
                  <a:pt x="0" y="686957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 userDrawn="1"/>
        </p:nvSpPr>
        <p:spPr>
          <a:xfrm>
            <a:off x="359923" y="5428034"/>
            <a:ext cx="11468911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2120" y="240934"/>
            <a:ext cx="11506030" cy="2001523"/>
          </a:xfrm>
        </p:spPr>
        <p:txBody>
          <a:bodyPr anchor="t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nl-NL"/>
              <a:t>Einde van </a:t>
            </a:r>
            <a:br>
              <a:rPr lang="nl-NL"/>
            </a:br>
            <a:r>
              <a:rPr lang="nl-NL"/>
              <a:t>de presentatie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52595" y="2594818"/>
            <a:ext cx="11544130" cy="834610"/>
          </a:xfrm>
        </p:spPr>
        <p:txBody>
          <a:bodyPr/>
          <a:lstStyle>
            <a:lvl1pPr marL="0" indent="0" algn="l">
              <a:buNone/>
              <a:defRPr sz="5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Bedankt voor uw aandacht!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6690610" y="-329784"/>
            <a:ext cx="550139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1400">
                <a:solidFill>
                  <a:schemeClr val="tx2"/>
                </a:solidFill>
              </a:rPr>
              <a:t>Eind slide</a:t>
            </a:r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863" y="5659080"/>
            <a:ext cx="7607030" cy="55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78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2ADA-177F-4603-9250-90F7843410D1}" type="datetimeFigureOut">
              <a:rPr lang="nl-NL" smtClean="0"/>
              <a:t>18-7-2024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FFC1-C184-4551-98B1-DC935D3F8A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867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2ADA-177F-4603-9250-90F7843410D1}" type="datetimeFigureOut">
              <a:rPr lang="nl-NL" smtClean="0"/>
              <a:t>18-7-2024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FFC1-C184-4551-98B1-DC935D3F8A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615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2ADA-177F-4603-9250-90F7843410D1}" type="datetimeFigureOut">
              <a:rPr lang="nl-NL" smtClean="0"/>
              <a:t>18-7-2024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FFC1-C184-4551-98B1-DC935D3F8A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890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2ADA-177F-4603-9250-90F7843410D1}" type="datetimeFigureOut">
              <a:rPr lang="nl-NL" smtClean="0"/>
              <a:t>18-7-2024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FFC1-C184-4551-98B1-DC935D3F8A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6803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image" Target="../media/image4.jp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20000" y="651642"/>
            <a:ext cx="10753200" cy="113559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19999" y="1975945"/>
            <a:ext cx="10753200" cy="377715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nl-NL"/>
              <a:t>Bullet </a:t>
            </a:r>
          </a:p>
          <a:p>
            <a:pPr lvl="1"/>
            <a:r>
              <a:rPr lang="nl-NL"/>
              <a:t>Sub-Bullet #1</a:t>
            </a:r>
          </a:p>
          <a:p>
            <a:pPr lvl="2"/>
            <a:r>
              <a:rPr lang="nl-NL"/>
              <a:t>Sub-Bullet #2</a:t>
            </a:r>
          </a:p>
          <a:p>
            <a:pPr lvl="3"/>
            <a:r>
              <a:rPr lang="nl-NL"/>
              <a:t>Platte tekst</a:t>
            </a:r>
          </a:p>
          <a:p>
            <a:pPr lvl="4"/>
            <a:r>
              <a:rPr lang="nl-NL"/>
              <a:t>Header</a:t>
            </a:r>
          </a:p>
          <a:p>
            <a:pPr lvl="5"/>
            <a:r>
              <a:rPr lang="nl-NL"/>
              <a:t>Bullet</a:t>
            </a:r>
          </a:p>
          <a:p>
            <a:pPr lvl="6"/>
            <a:r>
              <a:rPr lang="nl-NL"/>
              <a:t>Sub-Bullet #1</a:t>
            </a:r>
          </a:p>
          <a:p>
            <a:pPr lvl="7"/>
            <a:r>
              <a:rPr lang="nl-NL"/>
              <a:t>Sub-Bullet #2</a:t>
            </a:r>
          </a:p>
          <a:p>
            <a:pPr lvl="8"/>
            <a:r>
              <a:rPr lang="nl-NL"/>
              <a:t>Platte tekst</a:t>
            </a:r>
          </a:p>
        </p:txBody>
      </p:sp>
      <p:sp>
        <p:nvSpPr>
          <p:cNvPr id="4" name="Tijdelijke aanduiding voor datum 3" hidden="1"/>
          <p:cNvSpPr>
            <a:spLocks noGrp="1"/>
          </p:cNvSpPr>
          <p:nvPr>
            <p:ph type="dt" sz="half" idx="2"/>
          </p:nvPr>
        </p:nvSpPr>
        <p:spPr>
          <a:xfrm>
            <a:off x="1286656" y="716819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3165" y="6214286"/>
            <a:ext cx="880813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nl-NL"/>
              <a:t>Titel van de presentatie - 1 september 2017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0000" y="6209438"/>
            <a:ext cx="2762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 b="1">
                <a:solidFill>
                  <a:schemeClr val="accent4"/>
                </a:solidFill>
              </a:defRPr>
            </a:lvl1pPr>
          </a:lstStyle>
          <a:p>
            <a:fld id="{180FCC8E-E873-4DD1-8B3A-674AD2DF981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ekstvak 6"/>
          <p:cNvSpPr txBox="1"/>
          <p:nvPr userDrawn="1"/>
        </p:nvSpPr>
        <p:spPr>
          <a:xfrm>
            <a:off x="6690610" y="-614597"/>
            <a:ext cx="550139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1400">
                <a:solidFill>
                  <a:schemeClr val="bg1">
                    <a:lumMod val="50000"/>
                  </a:schemeClr>
                </a:solidFill>
              </a:rPr>
              <a:t>Teldesign - </a:t>
            </a:r>
            <a:r>
              <a:rPr lang="nl-NL" sz="1400" err="1">
                <a:solidFill>
                  <a:schemeClr val="bg1">
                    <a:lumMod val="50000"/>
                  </a:schemeClr>
                </a:solidFill>
              </a:rPr>
              <a:t>mboRijnland</a:t>
            </a:r>
            <a:endParaRPr lang="nl-NL" sz="140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2" name="GRID" hidden="1"/>
          <p:cNvGrpSpPr/>
          <p:nvPr userDrawn="1"/>
        </p:nvGrpSpPr>
        <p:grpSpPr>
          <a:xfrm>
            <a:off x="-1402556" y="-908819"/>
            <a:ext cx="14780416" cy="8265162"/>
            <a:chOff x="-1402556" y="-908819"/>
            <a:chExt cx="14780416" cy="8265162"/>
          </a:xfrm>
        </p:grpSpPr>
        <p:grpSp>
          <p:nvGrpSpPr>
            <p:cNvPr id="13" name="Groep 12"/>
            <p:cNvGrpSpPr/>
            <p:nvPr userDrawn="1"/>
          </p:nvGrpSpPr>
          <p:grpSpPr>
            <a:xfrm>
              <a:off x="11797259" y="-908819"/>
              <a:ext cx="394741" cy="8259581"/>
              <a:chOff x="11797259" y="-908819"/>
              <a:chExt cx="394741" cy="8259581"/>
            </a:xfrm>
          </p:grpSpPr>
          <p:cxnSp>
            <p:nvCxnSpPr>
              <p:cNvPr id="11" name="Rechte verbindingslijn 10"/>
              <p:cNvCxnSpPr/>
              <p:nvPr userDrawn="1"/>
            </p:nvCxnSpPr>
            <p:spPr>
              <a:xfrm>
                <a:off x="11797259" y="-908819"/>
                <a:ext cx="0" cy="825958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Rechte verbindingslijn 11"/>
              <p:cNvCxnSpPr/>
              <p:nvPr userDrawn="1"/>
            </p:nvCxnSpPr>
            <p:spPr>
              <a:xfrm>
                <a:off x="12192000" y="-908819"/>
                <a:ext cx="0" cy="825958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ep 13"/>
            <p:cNvGrpSpPr/>
            <p:nvPr userDrawn="1"/>
          </p:nvGrpSpPr>
          <p:grpSpPr>
            <a:xfrm>
              <a:off x="0" y="-908819"/>
              <a:ext cx="994347" cy="8259581"/>
              <a:chOff x="11797259" y="-908819"/>
              <a:chExt cx="994347" cy="8259581"/>
            </a:xfrm>
          </p:grpSpPr>
          <p:cxnSp>
            <p:nvCxnSpPr>
              <p:cNvPr id="15" name="Rechte verbindingslijn 14"/>
              <p:cNvCxnSpPr/>
              <p:nvPr userDrawn="1"/>
            </p:nvCxnSpPr>
            <p:spPr>
              <a:xfrm>
                <a:off x="11797259" y="-908819"/>
                <a:ext cx="0" cy="825958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chte verbindingslijn 15"/>
              <p:cNvCxnSpPr/>
              <p:nvPr userDrawn="1"/>
            </p:nvCxnSpPr>
            <p:spPr>
              <a:xfrm>
                <a:off x="12192000" y="-908819"/>
                <a:ext cx="0" cy="825958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chte verbindingslijn 27"/>
              <p:cNvCxnSpPr/>
              <p:nvPr userDrawn="1"/>
            </p:nvCxnSpPr>
            <p:spPr>
              <a:xfrm>
                <a:off x="12791606" y="-908819"/>
                <a:ext cx="0" cy="825958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ep 16"/>
            <p:cNvGrpSpPr/>
            <p:nvPr userDrawn="1"/>
          </p:nvGrpSpPr>
          <p:grpSpPr>
            <a:xfrm rot="5400000">
              <a:off x="5716249" y="-7118805"/>
              <a:ext cx="394741" cy="14632351"/>
              <a:chOff x="11797259" y="-908819"/>
              <a:chExt cx="394741" cy="8259581"/>
            </a:xfrm>
          </p:grpSpPr>
          <p:cxnSp>
            <p:nvCxnSpPr>
              <p:cNvPr id="18" name="Rechte verbindingslijn 17"/>
              <p:cNvCxnSpPr/>
              <p:nvPr userDrawn="1"/>
            </p:nvCxnSpPr>
            <p:spPr>
              <a:xfrm>
                <a:off x="11797259" y="-908819"/>
                <a:ext cx="0" cy="825958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chte verbindingslijn 18"/>
              <p:cNvCxnSpPr/>
              <p:nvPr userDrawn="1"/>
            </p:nvCxnSpPr>
            <p:spPr>
              <a:xfrm>
                <a:off x="12192000" y="-908819"/>
                <a:ext cx="0" cy="825958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ep 19"/>
            <p:cNvGrpSpPr/>
            <p:nvPr userDrawn="1"/>
          </p:nvGrpSpPr>
          <p:grpSpPr>
            <a:xfrm rot="5400000">
              <a:off x="5716249" y="-655547"/>
              <a:ext cx="394741" cy="14632351"/>
              <a:chOff x="11797259" y="-908819"/>
              <a:chExt cx="394741" cy="8259581"/>
            </a:xfrm>
          </p:grpSpPr>
          <p:cxnSp>
            <p:nvCxnSpPr>
              <p:cNvPr id="21" name="Rechte verbindingslijn 20"/>
              <p:cNvCxnSpPr/>
              <p:nvPr userDrawn="1"/>
            </p:nvCxnSpPr>
            <p:spPr>
              <a:xfrm>
                <a:off x="11797259" y="-908819"/>
                <a:ext cx="0" cy="825958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chte verbindingslijn 21"/>
              <p:cNvCxnSpPr/>
              <p:nvPr userDrawn="1"/>
            </p:nvCxnSpPr>
            <p:spPr>
              <a:xfrm>
                <a:off x="12192000" y="-908819"/>
                <a:ext cx="0" cy="825958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Rechte verbindingslijn 22"/>
            <p:cNvCxnSpPr>
              <a:cxnSpLocks/>
            </p:cNvCxnSpPr>
            <p:nvPr userDrawn="1"/>
          </p:nvCxnSpPr>
          <p:spPr>
            <a:xfrm rot="2700000">
              <a:off x="11227286" y="3895902"/>
              <a:ext cx="0" cy="43011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ep 30"/>
            <p:cNvGrpSpPr/>
            <p:nvPr userDrawn="1"/>
          </p:nvGrpSpPr>
          <p:grpSpPr>
            <a:xfrm>
              <a:off x="11197655" y="-903238"/>
              <a:ext cx="599606" cy="8259581"/>
              <a:chOff x="676276" y="-756419"/>
              <a:chExt cx="599606" cy="8259581"/>
            </a:xfrm>
          </p:grpSpPr>
          <p:cxnSp>
            <p:nvCxnSpPr>
              <p:cNvPr id="29" name="Rechte verbindingslijn 28"/>
              <p:cNvCxnSpPr/>
              <p:nvPr userDrawn="1"/>
            </p:nvCxnSpPr>
            <p:spPr>
              <a:xfrm>
                <a:off x="676276" y="-756419"/>
                <a:ext cx="0" cy="825958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chte verbindingslijn 29"/>
              <p:cNvCxnSpPr/>
              <p:nvPr userDrawn="1"/>
            </p:nvCxnSpPr>
            <p:spPr>
              <a:xfrm>
                <a:off x="1275882" y="-756419"/>
                <a:ext cx="0" cy="825958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4" name="Afbeelding 23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444" y="6305123"/>
            <a:ext cx="1355194" cy="20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0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7" r:id="rId3"/>
    <p:sldLayoutId id="2147483686" r:id="rId4"/>
    <p:sldLayoutId id="2147483685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126"/>
        </a:lnSpc>
        <a:spcBef>
          <a:spcPts val="500"/>
        </a:spcBef>
        <a:buFontTx/>
        <a:buBlip>
          <a:blip r:embed="rId8"/>
        </a:buBlip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49263" indent="-228600" algn="l" defTabSz="914400" rtl="0" eaLnBrk="1" latinLnBrk="0" hangingPunct="1">
        <a:lnSpc>
          <a:spcPts val="2126"/>
        </a:lnSpc>
        <a:spcBef>
          <a:spcPts val="500"/>
        </a:spcBef>
        <a:buFontTx/>
        <a:buBlip>
          <a:blip r:embed="rId8"/>
        </a:buBlip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674688" indent="-228600" algn="l" defTabSz="914400" rtl="0" eaLnBrk="1" latinLnBrk="0" hangingPunct="1">
        <a:lnSpc>
          <a:spcPts val="2126"/>
        </a:lnSpc>
        <a:spcBef>
          <a:spcPts val="500"/>
        </a:spcBef>
        <a:buFontTx/>
        <a:buBlip>
          <a:blip r:embed="rId8"/>
        </a:buBlip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ts val="2126"/>
        </a:lnSpc>
        <a:spcBef>
          <a:spcPts val="500"/>
        </a:spcBef>
        <a:buFont typeface="Arial" panose="020B0604020202020204" pitchFamily="34" charset="0"/>
        <a:buNone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ts val="2126"/>
        </a:lnSpc>
        <a:spcBef>
          <a:spcPts val="500"/>
        </a:spcBef>
        <a:buFont typeface="Arial" panose="020B0604020202020204" pitchFamily="34" charset="0"/>
        <a:buNone/>
        <a:defRPr sz="1800" b="1" kern="1200" baseline="0">
          <a:solidFill>
            <a:schemeClr val="bg2"/>
          </a:solidFill>
          <a:latin typeface="+mn-lt"/>
          <a:ea typeface="+mn-ea"/>
          <a:cs typeface="+mn-cs"/>
        </a:defRPr>
      </a:lvl5pPr>
      <a:lvl6pPr marL="228600" indent="-228600" algn="l" defTabSz="914400" rtl="0" eaLnBrk="1" latinLnBrk="0" hangingPunct="1">
        <a:lnSpc>
          <a:spcPts val="2126"/>
        </a:lnSpc>
        <a:spcBef>
          <a:spcPts val="500"/>
        </a:spcBef>
        <a:buFontTx/>
        <a:buBlip>
          <a:blip r:embed="rId8"/>
        </a:buBlip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449263" indent="-228600" algn="l" defTabSz="914400" rtl="0" eaLnBrk="1" latinLnBrk="0" hangingPunct="1">
        <a:lnSpc>
          <a:spcPts val="2126"/>
        </a:lnSpc>
        <a:spcBef>
          <a:spcPts val="500"/>
        </a:spcBef>
        <a:buFontTx/>
        <a:buBlip>
          <a:blip r:embed="rId8"/>
        </a:buBlip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688975" indent="-228600" algn="l" defTabSz="914400" rtl="0" eaLnBrk="1" latinLnBrk="0" hangingPunct="1">
        <a:lnSpc>
          <a:spcPts val="2126"/>
        </a:lnSpc>
        <a:spcBef>
          <a:spcPts val="500"/>
        </a:spcBef>
        <a:buFontTx/>
        <a:buBlip>
          <a:blip r:embed="rId8"/>
        </a:buBlip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ts val="2126"/>
        </a:lnSpc>
        <a:spcBef>
          <a:spcPts val="500"/>
        </a:spcBef>
        <a:buFont typeface="Arial" panose="020B0604020202020204" pitchFamily="34" charset="0"/>
        <a:buNone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7100056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12ADA-177F-4603-9250-90F7843410D1}" type="datetimeFigureOut">
              <a:rPr lang="nl-NL" smtClean="0"/>
              <a:t>18-7-2024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803FFC1-C184-4551-98B1-DC935D3F8A7A}" type="slidenum">
              <a:rPr lang="nl-NL" smtClean="0"/>
              <a:t>‹nr.›</a:t>
            </a:fld>
            <a:endParaRPr lang="nl-NL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67D3092A-D053-4409-8B06-A2F7F294F822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564" y="276225"/>
            <a:ext cx="1587274" cy="82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1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2761C7-B769-4479-BC11-9B5640B54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304" y="4513447"/>
            <a:ext cx="11139854" cy="20815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 err="1">
                <a:solidFill>
                  <a:srgbClr val="FFFFFF"/>
                </a:solidFill>
              </a:rPr>
              <a:t>Intervisie</a:t>
            </a:r>
            <a:r>
              <a:rPr lang="en-US" sz="5400" dirty="0">
                <a:solidFill>
                  <a:srgbClr val="FFFFFF"/>
                </a:solidFill>
              </a:rPr>
              <a:t> </a:t>
            </a:r>
            <a:br>
              <a:rPr lang="en-US" sz="5400" dirty="0">
                <a:solidFill>
                  <a:srgbClr val="FFFFFF"/>
                </a:solidFill>
              </a:rPr>
            </a:br>
            <a:r>
              <a:rPr lang="en-US" sz="5400" dirty="0">
                <a:solidFill>
                  <a:srgbClr val="FFFF00"/>
                </a:solidFill>
              </a:rPr>
              <a:t>maar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 err="1">
                <a:solidFill>
                  <a:srgbClr val="FFFF00"/>
                </a:solidFill>
              </a:rPr>
              <a:t>eerst</a:t>
            </a:r>
            <a:r>
              <a:rPr lang="en-US" sz="5400" dirty="0">
                <a:solidFill>
                  <a:srgbClr val="FFFFFF"/>
                </a:solidFill>
              </a:rPr>
              <a:t> </a:t>
            </a:r>
            <a:r>
              <a:rPr lang="en-US" sz="5400" dirty="0" err="1">
                <a:solidFill>
                  <a:srgbClr val="FFFFFF"/>
                </a:solidFill>
              </a:rPr>
              <a:t>voorstellen</a:t>
            </a:r>
            <a:endParaRPr lang="en-US" sz="5400" dirty="0" err="1">
              <a:solidFill>
                <a:srgbClr val="FFFFFF"/>
              </a:solidFill>
              <a:cs typeface="Arial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DEE853C-0BD7-46EC-A895-FCC3FAD3C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9362" y="5815698"/>
            <a:ext cx="9144000" cy="420001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2000">
              <a:solidFill>
                <a:srgbClr val="E7E6E6"/>
              </a:solidFill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2000">
              <a:solidFill>
                <a:srgbClr val="E7E6E6"/>
              </a:solidFill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2000">
              <a:solidFill>
                <a:srgbClr val="E7E6E6"/>
              </a:solidFill>
            </a:endParaRPr>
          </a:p>
        </p:txBody>
      </p:sp>
      <p:pic>
        <p:nvPicPr>
          <p:cNvPr id="8" name="Afbeelding 8" descr="Afbeelding met vliegtuig, transport, ballon&#10;&#10;Beschrijving is gegenereerd met zeer hoge betrouwbaarheid">
            <a:extLst>
              <a:ext uri="{FF2B5EF4-FFF2-40B4-BE49-F238E27FC236}">
                <a16:creationId xmlns:a16="http://schemas.microsoft.com/office/drawing/2014/main" id="{77F64899-CAEB-4E3B-844D-34B6796F7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1120433"/>
            <a:ext cx="3425609" cy="2372233"/>
          </a:xfrm>
          <a:prstGeom prst="rect">
            <a:avLst/>
          </a:prstGeom>
        </p:spPr>
      </p:pic>
      <p:pic>
        <p:nvPicPr>
          <p:cNvPr id="10" name="Afbeelding 10" descr="Afbeelding met vliegtuig&#10;&#10;Beschrijving is gegenereerd met zeer hoge betrouwbaarheid">
            <a:extLst>
              <a:ext uri="{FF2B5EF4-FFF2-40B4-BE49-F238E27FC236}">
                <a16:creationId xmlns:a16="http://schemas.microsoft.com/office/drawing/2014/main" id="{235800AB-346E-4076-BFAB-BB408A445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729" y="1139219"/>
            <a:ext cx="3433324" cy="233466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33E44F30-0EDB-4353-9C4C-179C4C8115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449725" y="1070574"/>
            <a:ext cx="3423916" cy="2516578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728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66952" y="1204108"/>
            <a:ext cx="2669406" cy="145691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000" dirty="0" err="1">
                <a:solidFill>
                  <a:srgbClr val="FFFFFF"/>
                </a:solidFill>
              </a:rPr>
              <a:t>Practoratendag</a:t>
            </a:r>
            <a:b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000" dirty="0">
                <a:solidFill>
                  <a:srgbClr val="FFFFFF"/>
                </a:solidFill>
              </a:rPr>
              <a:t>11 </a:t>
            </a:r>
            <a:r>
              <a:rPr lang="en-US" sz="2000" dirty="0" err="1">
                <a:solidFill>
                  <a:srgbClr val="FFFFFF"/>
                </a:solidFill>
              </a:rPr>
              <a:t>december</a:t>
            </a:r>
            <a:r>
              <a:rPr lang="en-US" sz="2000" dirty="0">
                <a:solidFill>
                  <a:srgbClr val="FFFFFF"/>
                </a:solidFill>
              </a:rPr>
              <a:t> 2019</a:t>
            </a:r>
            <a:br>
              <a:rPr lang="en-US" sz="2000" kern="1200" dirty="0">
                <a:solidFill>
                  <a:srgbClr val="FFFFFF"/>
                </a:solidFill>
                <a:latin typeface="+mj-lt"/>
                <a:cs typeface="Arial"/>
              </a:rPr>
            </a:br>
            <a:br>
              <a:rPr lang="en-US" sz="2000" dirty="0">
                <a:cs typeface="Arial"/>
              </a:rPr>
            </a:br>
            <a:endParaRPr lang="en-US" sz="2000" kern="1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66951" y="3355130"/>
            <a:ext cx="5868727" cy="2427333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cs typeface="Arial"/>
              </a:rPr>
              <a:t>INTERVISIE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cs typeface="Arial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Practoraat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2400" b="1" dirty="0" err="1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Onderwijs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 &amp; </a:t>
            </a:r>
            <a:r>
              <a:rPr lang="en-US" sz="2400" b="1" dirty="0" err="1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digitalisering</a:t>
            </a:r>
            <a:endParaRPr lang="en-US" sz="2400" b="1" dirty="0">
              <a:solidFill>
                <a:schemeClr val="bg1">
                  <a:lumMod val="65000"/>
                </a:schemeClr>
              </a:solidFill>
              <a:cs typeface="Arial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err="1">
                <a:solidFill>
                  <a:schemeClr val="bg1">
                    <a:lumMod val="65000"/>
                  </a:schemeClr>
                </a:solidFill>
                <a:cs typeface="Arial"/>
              </a:rPr>
              <a:t>Practoraat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cs typeface="Arial"/>
              </a:rPr>
              <a:t> </a:t>
            </a:r>
            <a:r>
              <a:rPr lang="en-US" sz="2400" b="1" err="1">
                <a:solidFill>
                  <a:schemeClr val="bg1">
                    <a:lumMod val="65000"/>
                  </a:schemeClr>
                </a:solidFill>
                <a:cs typeface="Arial"/>
              </a:rPr>
              <a:t>Rekenen</a:t>
            </a:r>
            <a:endParaRPr lang="en-US" sz="2400" b="1">
              <a:solidFill>
                <a:schemeClr val="bg1">
                  <a:lumMod val="65000"/>
                </a:schemeClr>
              </a:solidFill>
              <a:cs typeface="Arial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tx1"/>
                </a:solidFill>
                <a:ea typeface="+mn-lt"/>
                <a:cs typeface="+mn-lt"/>
              </a:rPr>
              <a:t>Practoraat</a:t>
            </a:r>
            <a:r>
              <a:rPr lang="en-US" sz="2400" b="1" dirty="0">
                <a:solidFill>
                  <a:schemeClr val="tx1"/>
                </a:solidFill>
                <a:ea typeface="+mn-lt"/>
                <a:cs typeface="+mn-lt"/>
              </a:rPr>
              <a:t> Research Lab</a:t>
            </a:r>
            <a:endParaRPr lang="en-US" sz="2400" b="1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EEC92C0-5065-4A42-BEFF-426399427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0012" y="977068"/>
            <a:ext cx="3381974" cy="249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78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9683DB-6C0D-C945-9617-647389422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>
                <a:solidFill>
                  <a:schemeClr val="tx1"/>
                </a:solidFill>
              </a:rPr>
              <a:t>Practoraten bij mboRijnland, een logische ontwikkeling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7BAA24B-7E1B-594E-B0F6-29A1C4BE91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1515" y="2121762"/>
            <a:ext cx="6204984" cy="362691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i="1">
                <a:solidFill>
                  <a:schemeClr val="tx1"/>
                </a:solidFill>
              </a:rPr>
              <a:t>Behoefte colleges: co-creatie werkveld, kennisplatform, evidence based werken, 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i="1">
                <a:solidFill>
                  <a:schemeClr val="tx1"/>
                </a:solidFill>
              </a:rPr>
              <a:t>Behoefte regio: kwaliteitsverbetering en innovatie in de leerbedrijven, onderzoek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i="1">
                <a:solidFill>
                  <a:schemeClr val="tx1"/>
                </a:solidFill>
              </a:rPr>
              <a:t>Eisen subsidieverstrekkers: zonder practoraat geen subsidie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i="1">
                <a:solidFill>
                  <a:schemeClr val="tx1"/>
                </a:solidFill>
              </a:rPr>
              <a:t>Past bij mboRijnland: verankering in de regio, professionalisering, BPV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45DF8D4-C221-4B85-B93D-E5D93CE04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410666"/>
            <a:ext cx="4042409" cy="207848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64AEF7D-928F-489B-9A9A-BF67576AFE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49627" y="3123738"/>
            <a:ext cx="3802257" cy="279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08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9683DB-6C0D-C945-9617-647389422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chemeClr val="tx1"/>
                </a:solidFill>
              </a:rPr>
              <a:t>Practoraat Research Lab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7BAA24B-7E1B-594E-B0F6-29A1C4BE91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4819907" cy="4351338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pPr mar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Centrale </a:t>
            </a:r>
            <a:r>
              <a:rPr lang="en-US" sz="2000" dirty="0" err="1">
                <a:solidFill>
                  <a:schemeClr val="tx1"/>
                </a:solidFill>
              </a:rPr>
              <a:t>thema</a:t>
            </a:r>
            <a:r>
              <a:rPr lang="en-US" sz="2000" dirty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0000"/>
                </a:solidFill>
              </a:rPr>
              <a:t>Samenwerkend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leren</a:t>
            </a:r>
            <a:r>
              <a:rPr lang="en-US" sz="2000" dirty="0">
                <a:solidFill>
                  <a:srgbClr val="FF0000"/>
                </a:solidFill>
              </a:rPr>
              <a:t> en </a:t>
            </a:r>
            <a:r>
              <a:rPr lang="en-US" sz="2000" dirty="0" err="1">
                <a:solidFill>
                  <a:srgbClr val="FF0000"/>
                </a:solidFill>
              </a:rPr>
              <a:t>innoveren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Onderzoeksagenda</a:t>
            </a:r>
            <a:r>
              <a:rPr lang="en-US" sz="2000" dirty="0">
                <a:solidFill>
                  <a:schemeClr val="tx1"/>
                </a:solidFill>
              </a:rPr>
              <a:t> 2019-2022</a:t>
            </a:r>
          </a:p>
          <a:p>
            <a:pPr mar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Onderzoek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naar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</a:p>
          <a:p>
            <a:pPr marL="445770"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hybride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leren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</a:p>
          <a:p>
            <a:pPr marL="445770"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gepersonaliseerd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leren</a:t>
            </a:r>
            <a:r>
              <a:rPr lang="en-US" sz="2000" dirty="0">
                <a:solidFill>
                  <a:schemeClr val="tx1"/>
                </a:solidFill>
              </a:rPr>
              <a:t>,</a:t>
            </a:r>
            <a:endParaRPr lang="en-US" sz="2000" dirty="0">
              <a:solidFill>
                <a:schemeClr val="tx1"/>
              </a:solidFill>
              <a:cs typeface="Arial"/>
            </a:endParaRPr>
          </a:p>
          <a:p>
            <a:pPr marL="445770"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professionalisering</a:t>
            </a:r>
            <a:endParaRPr lang="en-US" sz="2000" dirty="0" err="1">
              <a:solidFill>
                <a:schemeClr val="tx1"/>
              </a:solidFill>
              <a:cs typeface="Arial"/>
            </a:endParaRPr>
          </a:p>
          <a:p>
            <a:pPr mar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NRO-project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Manier van </a:t>
            </a:r>
            <a:r>
              <a:rPr lang="en-US" sz="2000" dirty="0" err="1">
                <a:solidFill>
                  <a:schemeClr val="tx1"/>
                </a:solidFill>
              </a:rPr>
              <a:t>onderzoek</a:t>
            </a:r>
            <a:r>
              <a:rPr lang="en-US" sz="2000" dirty="0">
                <a:solidFill>
                  <a:schemeClr val="tx1"/>
                </a:solidFill>
              </a:rPr>
              <a:t> is </a:t>
            </a:r>
            <a:r>
              <a:rPr lang="en-US" sz="2000" dirty="0" err="1">
                <a:solidFill>
                  <a:schemeClr val="tx1"/>
                </a:solidFill>
              </a:rPr>
              <a:t>dienend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aan</a:t>
            </a:r>
            <a:r>
              <a:rPr lang="en-US" sz="2000" dirty="0">
                <a:solidFill>
                  <a:schemeClr val="tx1"/>
                </a:solidFill>
              </a:rPr>
              <a:t> de </a:t>
            </a:r>
            <a:r>
              <a:rPr lang="en-US" sz="2000" dirty="0" err="1">
                <a:solidFill>
                  <a:schemeClr val="tx1"/>
                </a:solidFill>
              </a:rPr>
              <a:t>betrokkenen</a:t>
            </a:r>
            <a:r>
              <a:rPr lang="en-US" sz="2000" dirty="0">
                <a:solidFill>
                  <a:schemeClr val="tx1"/>
                </a:solidFill>
              </a:rPr>
              <a:t>, het </a:t>
            </a:r>
            <a:r>
              <a:rPr lang="en-US" sz="2000" dirty="0" err="1">
                <a:solidFill>
                  <a:schemeClr val="tx1"/>
                </a:solidFill>
              </a:rPr>
              <a:t>levert</a:t>
            </a:r>
            <a:r>
              <a:rPr lang="en-US" sz="2000" dirty="0">
                <a:solidFill>
                  <a:schemeClr val="tx1"/>
                </a:solidFill>
              </a:rPr>
              <a:t> hen </a:t>
            </a:r>
            <a:r>
              <a:rPr lang="en-US" sz="2000" dirty="0" err="1">
                <a:solidFill>
                  <a:schemeClr val="tx1"/>
                </a:solidFill>
              </a:rPr>
              <a:t>iets</a:t>
            </a:r>
            <a:r>
              <a:rPr lang="en-US" sz="2000" dirty="0">
                <a:solidFill>
                  <a:schemeClr val="tx1"/>
                </a:solidFill>
              </a:rPr>
              <a:t> op</a:t>
            </a:r>
            <a:endParaRPr lang="en-US" sz="2000" dirty="0">
              <a:solidFill>
                <a:schemeClr val="tx1"/>
              </a:solidFill>
              <a:cs typeface="Arial"/>
            </a:endParaRPr>
          </a:p>
          <a:p>
            <a:pPr marL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576A4B3-8C50-4E09-9E97-A67B9876B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080" y="2075687"/>
            <a:ext cx="5313680" cy="390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672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9683DB-6C0D-C945-9617-647389422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chemeClr val="tx1"/>
                </a:solidFill>
              </a:rPr>
              <a:t>Practoraat Research Lab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7BAA24B-7E1B-594E-B0F6-29A1C4BE91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3316" y="1385740"/>
            <a:ext cx="4396702" cy="4791223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pPr mar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Naast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onderzoek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doet</a:t>
            </a:r>
            <a:r>
              <a:rPr lang="en-US" sz="2000" dirty="0">
                <a:solidFill>
                  <a:schemeClr val="tx1"/>
                </a:solidFill>
              </a:rPr>
              <a:t> RL </a:t>
            </a:r>
            <a:r>
              <a:rPr lang="en-US" sz="2000" dirty="0" err="1">
                <a:solidFill>
                  <a:schemeClr val="tx1"/>
                </a:solidFill>
              </a:rPr>
              <a:t>meer</a:t>
            </a:r>
            <a:r>
              <a:rPr lang="en-US" sz="2000" dirty="0">
                <a:solidFill>
                  <a:schemeClr val="tx1"/>
                </a:solidFill>
              </a:rPr>
              <a:t>: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Kennisdeling</a:t>
            </a:r>
            <a:endParaRPr lang="en-US" sz="2000" dirty="0">
              <a:solidFill>
                <a:schemeClr val="tx1"/>
              </a:solidFill>
            </a:endParaRPr>
          </a:p>
          <a:p>
            <a:pPr mar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Onderzoeksnetwerk</a:t>
            </a:r>
            <a:r>
              <a:rPr lang="en-US" sz="2000" dirty="0">
                <a:solidFill>
                  <a:schemeClr val="tx1"/>
                </a:solidFill>
              </a:rPr>
              <a:t> intern/ extern</a:t>
            </a:r>
          </a:p>
          <a:p>
            <a:pPr mar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Training </a:t>
            </a:r>
            <a:r>
              <a:rPr lang="en-US" sz="2000" dirty="0" err="1">
                <a:solidFill>
                  <a:schemeClr val="tx1"/>
                </a:solidFill>
              </a:rPr>
              <a:t>Onderzoekende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houding</a:t>
            </a:r>
            <a:endParaRPr lang="en-US" sz="2000" dirty="0">
              <a:solidFill>
                <a:schemeClr val="tx1"/>
              </a:solidFill>
            </a:endParaRPr>
          </a:p>
          <a:p>
            <a:pPr marL="220345"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Begeleiden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onderzoekende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docenten</a:t>
            </a:r>
            <a:endParaRPr lang="en-US" sz="2000" dirty="0">
              <a:solidFill>
                <a:schemeClr val="tx1"/>
              </a:solidFill>
              <a:cs typeface="Arial"/>
            </a:endParaRPr>
          </a:p>
          <a:p>
            <a:pPr marL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220345"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Alle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activiteiten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zijn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bedoeld</a:t>
            </a:r>
            <a:r>
              <a:rPr lang="en-US" sz="2000" dirty="0">
                <a:solidFill>
                  <a:schemeClr val="tx1"/>
                </a:solidFill>
              </a:rPr>
              <a:t> om de </a:t>
            </a:r>
            <a:r>
              <a:rPr lang="en-US" sz="2000" dirty="0" err="1">
                <a:solidFill>
                  <a:schemeClr val="tx1"/>
                </a:solidFill>
              </a:rPr>
              <a:t>onderzoekende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houding</a:t>
            </a:r>
            <a:r>
              <a:rPr lang="en-US" sz="2000" dirty="0">
                <a:solidFill>
                  <a:schemeClr val="tx1"/>
                </a:solidFill>
              </a:rPr>
              <a:t> van student en docent </a:t>
            </a:r>
            <a:r>
              <a:rPr lang="en-US" sz="2000" dirty="0" err="1">
                <a:solidFill>
                  <a:schemeClr val="tx1"/>
                </a:solidFill>
              </a:rPr>
              <a:t>te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stimuleren</a:t>
            </a:r>
            <a:endParaRPr lang="en-US" sz="2000" dirty="0">
              <a:solidFill>
                <a:schemeClr val="tx1"/>
              </a:solidFill>
              <a:cs typeface="Arial"/>
            </a:endParaRPr>
          </a:p>
          <a:p>
            <a:pPr marL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Kennisbasis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mbo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versterken</a:t>
            </a:r>
            <a:endParaRPr lang="en-US" sz="2000" dirty="0">
              <a:solidFill>
                <a:schemeClr val="tx1"/>
              </a:solidFill>
            </a:endParaRPr>
          </a:p>
          <a:p>
            <a:pPr marL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B1E96FD-012B-4112-BC84-F7925761C6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5524" y="1904281"/>
            <a:ext cx="5803392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0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28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verbindende</a:t>
            </a:r>
            <a:r>
              <a:rPr lang="en-US" sz="2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rol</a:t>
            </a:r>
            <a:r>
              <a:rPr lang="en-US" sz="2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practoraat</a:t>
            </a:r>
            <a:r>
              <a:rPr lang="en-US" sz="2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Research Lab (</a:t>
            </a:r>
            <a:r>
              <a:rPr lang="en-US" sz="28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leergemeenschap</a:t>
            </a:r>
            <a:r>
              <a:rPr lang="en-US" sz="2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4976031" y="963877"/>
            <a:ext cx="6377769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</a:rPr>
              <a:t>Opsteller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uitvoerder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coördinator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onderzoeksagenda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mboRijnland</a:t>
            </a:r>
            <a:r>
              <a:rPr lang="en-US" sz="2400" dirty="0">
                <a:solidFill>
                  <a:schemeClr val="tx1"/>
                </a:solidFill>
              </a:rPr>
              <a:t>, 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</a:rPr>
              <a:t>Ondersteuning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practoraten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en-US" sz="2400" dirty="0" err="1">
                <a:solidFill>
                  <a:schemeClr val="tx1"/>
                </a:solidFill>
              </a:rPr>
              <a:t>vraaggericht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RL </a:t>
            </a:r>
            <a:r>
              <a:rPr lang="en-US" sz="2400" dirty="0" err="1">
                <a:solidFill>
                  <a:schemeClr val="tx1"/>
                </a:solidFill>
              </a:rPr>
              <a:t>stimuleert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verbinding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kennisdeling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tussen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practoraten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</a:rPr>
              <a:t>Rl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heeft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geen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inhoudelijke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invloed</a:t>
            </a:r>
            <a:r>
              <a:rPr lang="en-US" sz="2400" dirty="0">
                <a:solidFill>
                  <a:schemeClr val="tx1"/>
                </a:solidFill>
              </a:rPr>
              <a:t> op </a:t>
            </a:r>
            <a:r>
              <a:rPr lang="en-US" sz="2400" dirty="0" err="1">
                <a:solidFill>
                  <a:schemeClr val="tx1"/>
                </a:solidFill>
              </a:rPr>
              <a:t>andere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practoraten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en</a:t>
            </a:r>
            <a:r>
              <a:rPr lang="en-US" sz="2400" dirty="0">
                <a:solidFill>
                  <a:schemeClr val="tx1"/>
                </a:solidFill>
              </a:rPr>
              <a:t> vice versa</a:t>
            </a:r>
          </a:p>
          <a:p>
            <a:pPr marL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</a:endParaRPr>
          </a:p>
          <a:p>
            <a:pPr marL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</a:endParaRPr>
          </a:p>
          <a:p>
            <a:pPr marL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663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60D05D2D-CB6A-431B-BE4A-2A7FCC9FA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1256"/>
            <a:ext cx="12192000" cy="6869256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0120" y="5419725"/>
            <a:ext cx="10271760" cy="9366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Een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practoraatsgroep</a:t>
            </a:r>
            <a:br>
              <a:rPr 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2800" kern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E84CD6E5-269B-4A44-867D-78DBB4DFF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990600"/>
            <a:ext cx="10271760" cy="43053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766628A2-009D-C74A-9F55-FE564BD2E7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350909"/>
              </p:ext>
            </p:extLst>
          </p:nvPr>
        </p:nvGraphicFramePr>
        <p:xfrm>
          <a:off x="2805545" y="1311852"/>
          <a:ext cx="6357828" cy="3666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8237">
                  <a:extLst>
                    <a:ext uri="{9D8B030D-6E8A-4147-A177-3AD203B41FA5}">
                      <a16:colId xmlns:a16="http://schemas.microsoft.com/office/drawing/2014/main" val="236910206"/>
                    </a:ext>
                  </a:extLst>
                </a:gridCol>
                <a:gridCol w="4609591">
                  <a:extLst>
                    <a:ext uri="{9D8B030D-6E8A-4147-A177-3AD203B41FA5}">
                      <a16:colId xmlns:a16="http://schemas.microsoft.com/office/drawing/2014/main" val="1776379409"/>
                    </a:ext>
                  </a:extLst>
                </a:gridCol>
              </a:tblGrid>
              <a:tr h="514194">
                <a:tc>
                  <a:txBody>
                    <a:bodyPr/>
                    <a:lstStyle/>
                    <a:p>
                      <a:endParaRPr lang="nl-NL" sz="1300"/>
                    </a:p>
                  </a:txBody>
                  <a:tcPr marL="72135" marR="72135" marT="36067" marB="36067"/>
                </a:tc>
                <a:tc>
                  <a:txBody>
                    <a:bodyPr/>
                    <a:lstStyle/>
                    <a:p>
                      <a:r>
                        <a:rPr lang="nl-NL" sz="1300" dirty="0"/>
                        <a:t>Research Lab</a:t>
                      </a:r>
                    </a:p>
                    <a:p>
                      <a:r>
                        <a:rPr lang="nl-NL" sz="1300" dirty="0" err="1"/>
                        <a:t>Practoraatsgroep</a:t>
                      </a:r>
                      <a:endParaRPr lang="nl-NL" sz="1300"/>
                    </a:p>
                  </a:txBody>
                  <a:tcPr marL="72135" marR="72135" marT="36067" marB="36067"/>
                </a:tc>
                <a:extLst>
                  <a:ext uri="{0D108BD9-81ED-4DB2-BD59-A6C34878D82A}">
                    <a16:rowId xmlns:a16="http://schemas.microsoft.com/office/drawing/2014/main" val="3228123092"/>
                  </a:ext>
                </a:extLst>
              </a:tr>
              <a:tr h="636988">
                <a:tc>
                  <a:txBody>
                    <a:bodyPr/>
                    <a:lstStyle/>
                    <a:p>
                      <a:r>
                        <a:rPr lang="nl-NL" sz="1300" dirty="0"/>
                        <a:t>Deelnemers</a:t>
                      </a:r>
                    </a:p>
                  </a:txBody>
                  <a:tcPr marL="72135" marR="72135" marT="36067" marB="36067"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Collectief leiderschap </a:t>
                      </a:r>
                      <a:endParaRPr lang="nl-NL" sz="1200"/>
                    </a:p>
                    <a:p>
                      <a:r>
                        <a:rPr lang="nl-NL" sz="1200" dirty="0"/>
                        <a:t>Docent-onderzoekers onderzoekers</a:t>
                      </a:r>
                    </a:p>
                    <a:p>
                      <a:r>
                        <a:rPr lang="nl-NL" sz="1200" dirty="0"/>
                        <a:t>Ondersteuning</a:t>
                      </a:r>
                    </a:p>
                  </a:txBody>
                  <a:tcPr marL="72135" marR="72135" marT="36067" marB="36067"/>
                </a:tc>
                <a:extLst>
                  <a:ext uri="{0D108BD9-81ED-4DB2-BD59-A6C34878D82A}">
                    <a16:rowId xmlns:a16="http://schemas.microsoft.com/office/drawing/2014/main" val="3392542832"/>
                  </a:ext>
                </a:extLst>
              </a:tr>
              <a:tr h="1523837">
                <a:tc>
                  <a:txBody>
                    <a:bodyPr/>
                    <a:lstStyle/>
                    <a:p>
                      <a:r>
                        <a:rPr lang="nl-NL" sz="1300" dirty="0"/>
                        <a:t>Voordelen</a:t>
                      </a:r>
                    </a:p>
                  </a:txBody>
                  <a:tcPr marL="72135" marR="72135" marT="36067" marB="3606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200" dirty="0"/>
                        <a:t>Organisch ontstaan en gegroeid </a:t>
                      </a:r>
                      <a:endParaRPr lang="nl-NL" sz="12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200" dirty="0"/>
                        <a:t>Expertise onderzoek in mbo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200" dirty="0"/>
                        <a:t>Vastgestelde </a:t>
                      </a:r>
                      <a:r>
                        <a:rPr lang="nl-NL" sz="1200" dirty="0" err="1"/>
                        <a:t>onderzoeksagenda</a:t>
                      </a:r>
                      <a:endParaRPr lang="nl-NL" sz="12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200" dirty="0"/>
                        <a:t>Bekendheid binnen en buiten de organisatie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200" dirty="0"/>
                        <a:t>netwerk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200" dirty="0"/>
                        <a:t>Past binnen functiehuis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200" dirty="0"/>
                        <a:t>Brede thema’s, uitwisselbaar colleges</a:t>
                      </a:r>
                    </a:p>
                  </a:txBody>
                  <a:tcPr marL="72135" marR="72135" marT="36067" marB="36067"/>
                </a:tc>
                <a:extLst>
                  <a:ext uri="{0D108BD9-81ED-4DB2-BD59-A6C34878D82A}">
                    <a16:rowId xmlns:a16="http://schemas.microsoft.com/office/drawing/2014/main" val="1729767798"/>
                  </a:ext>
                </a:extLst>
              </a:tr>
              <a:tr h="991728">
                <a:tc>
                  <a:txBody>
                    <a:bodyPr/>
                    <a:lstStyle/>
                    <a:p>
                      <a:r>
                        <a:rPr lang="nl-NL" sz="1300" dirty="0"/>
                        <a:t>nadelen</a:t>
                      </a:r>
                    </a:p>
                  </a:txBody>
                  <a:tcPr marL="72135" marR="72135" marT="36067" marB="3606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200" dirty="0"/>
                        <a:t>Minder focus op </a:t>
                      </a:r>
                      <a:r>
                        <a:rPr lang="nl-NL" sz="1200" dirty="0" err="1"/>
                        <a:t>vakinhoud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200" dirty="0"/>
                        <a:t>Expertise van binnenuit</a:t>
                      </a:r>
                    </a:p>
                  </a:txBody>
                  <a:tcPr marL="72135" marR="72135" marT="36067" marB="36067"/>
                </a:tc>
                <a:extLst>
                  <a:ext uri="{0D108BD9-81ED-4DB2-BD59-A6C34878D82A}">
                    <a16:rowId xmlns:a16="http://schemas.microsoft.com/office/drawing/2014/main" val="124704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174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43FB5C67-7897-4F96-990F-5365E9BFB2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212022" y="318191"/>
            <a:ext cx="8295777" cy="5786876"/>
          </a:xfrm>
        </p:spPr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B9F3B88E-0162-4E72-9204-EA7D576B75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/>
        <p:txBody>
          <a:bodyPr vert="horz" wrap="square" lIns="91440" tIns="45720" rIns="91440" bIns="45720" rtlCol="0" anchor="t">
            <a:normAutofit/>
          </a:bodyPr>
          <a:lstStyle/>
          <a:p>
            <a:pPr marL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  <a:p>
            <a:pPr marL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  <a:p>
            <a:pPr marL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0A91ADC-10F5-4566-9A99-D7C8C5F28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72942" y="355054"/>
            <a:ext cx="6184075" cy="5780319"/>
          </a:xfrm>
        </p:spPr>
        <p:txBody>
          <a:bodyPr vert="horz" wrap="square" lIns="0" tIns="0" rIns="0" bIns="0" rtlCol="0" anchor="t">
            <a:noAutofit/>
          </a:bodyPr>
          <a:lstStyle/>
          <a:p>
            <a:endParaRPr lang="nl-NL"/>
          </a:p>
          <a:p>
            <a:endParaRPr lang="nl-NL" dirty="0">
              <a:cs typeface="Arial"/>
            </a:endParaRPr>
          </a:p>
          <a:p>
            <a:endParaRPr lang="nl-NL" dirty="0">
              <a:cs typeface="Arial"/>
            </a:endParaRPr>
          </a:p>
          <a:p>
            <a:endParaRPr lang="nl-NL" dirty="0">
              <a:cs typeface="Arial"/>
            </a:endParaRPr>
          </a:p>
          <a:p>
            <a:r>
              <a:rPr lang="nl-NL" dirty="0">
                <a:cs typeface="Arial"/>
              </a:rPr>
              <a:t>Eerder onderzocht?</a:t>
            </a:r>
          </a:p>
          <a:p>
            <a:r>
              <a:rPr lang="nl-NL" dirty="0">
                <a:cs typeface="Arial"/>
              </a:rPr>
              <a:t>Wie gaart onderzoeken?</a:t>
            </a:r>
          </a:p>
          <a:p>
            <a:r>
              <a:rPr lang="nl-NL" dirty="0">
                <a:cs typeface="Arial"/>
              </a:rPr>
              <a:t>Hoe financieren? In ieder geval </a:t>
            </a:r>
            <a:r>
              <a:rPr lang="nl-NL" dirty="0" err="1">
                <a:cs typeface="Arial"/>
              </a:rPr>
              <a:t>co-financiering</a:t>
            </a:r>
            <a:r>
              <a:rPr lang="nl-NL" dirty="0">
                <a:cs typeface="Arial"/>
              </a:rPr>
              <a:t> Mbo – college</a:t>
            </a:r>
          </a:p>
          <a:p>
            <a:r>
              <a:rPr lang="nl-NL" dirty="0">
                <a:cs typeface="Arial"/>
              </a:rPr>
              <a:t>Raadplegen netwerk</a:t>
            </a:r>
          </a:p>
          <a:p>
            <a:r>
              <a:rPr lang="nl-NL" dirty="0">
                <a:cs typeface="Arial"/>
              </a:rPr>
              <a:t>Koppelen aan </a:t>
            </a:r>
            <a:r>
              <a:rPr lang="nl-NL" dirty="0" err="1">
                <a:cs typeface="Arial"/>
              </a:rPr>
              <a:t>onderzoeksagenda</a:t>
            </a:r>
          </a:p>
          <a:p>
            <a:r>
              <a:rPr lang="nl-NL" dirty="0">
                <a:cs typeface="Arial"/>
              </a:rPr>
              <a:t>'</a:t>
            </a:r>
            <a:r>
              <a:rPr lang="nl-NL" dirty="0" err="1">
                <a:cs typeface="Arial"/>
              </a:rPr>
              <a:t>Onderzoeksbrief</a:t>
            </a:r>
            <a:r>
              <a:rPr lang="nl-NL" dirty="0">
                <a:cs typeface="Arial"/>
              </a:rPr>
              <a:t>' invullen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r">
              <a:spcAft>
                <a:spcPts val="600"/>
              </a:spcAft>
              <a:defRPr/>
            </a:pPr>
            <a:fld id="{180FCC8E-E873-4DD1-8B3A-674AD2DF981E}" type="slidenum">
              <a:rPr lang="en-US" sz="1200" b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16</a:t>
            </a:fld>
            <a:endParaRPr lang="en-US" sz="1200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6578600" y="628650"/>
            <a:ext cx="5613400" cy="6985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err="1">
                <a:solidFill>
                  <a:schemeClr val="tx1"/>
                </a:solidFill>
              </a:rPr>
              <a:t>Vraagarticulatie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ABA81860-D70A-E540-88D4-618B372F01C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" r="1750"/>
          <a:stretch/>
        </p:blipFill>
        <p:spPr bwMode="auto">
          <a:xfrm>
            <a:off x="-108219" y="10"/>
            <a:ext cx="5189753" cy="6857990"/>
          </a:xfrm>
          <a:prstGeom prst="rect">
            <a:avLst/>
          </a:prstGeom>
          <a:noFill/>
          <a:effectLst/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96B1225-AE50-4A17-AB17-AA4FC53F6F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959" y="4386759"/>
            <a:ext cx="3205525" cy="236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43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6B8DF41C-E3C2-42E0-8C34-5787D0316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Intervisie voor en door practoraten</a:t>
            </a:r>
            <a:br>
              <a:rPr lang="nl-NL" dirty="0"/>
            </a:br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9E0ED8E-8DF3-46C5-A6FA-2699A307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 Intervisie </a:t>
            </a:r>
            <a:r>
              <a:rPr lang="nl-NL" dirty="0" err="1"/>
              <a:t>practoratendag</a:t>
            </a:r>
            <a:r>
              <a:rPr lang="nl-NL" dirty="0"/>
              <a:t> 2019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3203523-6841-45CC-9768-38331DA95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CC8E-E873-4DD1-8B3A-674AD2DF981E}" type="slidenum">
              <a:rPr lang="nl-NL" smtClean="0"/>
              <a:t>17</a:t>
            </a:fld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524CC83E-2A53-455F-94EF-E0BD252815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Wat is de eigenheid van onderzoek dat wordt uitgevoerd door practoraten in het mbo?</a:t>
            </a:r>
          </a:p>
          <a:p>
            <a:endParaRPr lang="nl-NL" dirty="0"/>
          </a:p>
          <a:p>
            <a:r>
              <a:rPr lang="nl-NL" dirty="0"/>
              <a:t>Hoe leg je de relatie met het onderwijs en de potentiële docent/onderzoekers?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Hoe kom je aan </a:t>
            </a:r>
            <a:r>
              <a:rPr lang="nl-NL"/>
              <a:t>je onderzoeksopdrachten?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8646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D93B72-9B5F-1A4B-A7A8-55A25A069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methodiek voor intervisie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7D53853-FECE-7140-884B-833192774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 Intervisie </a:t>
            </a:r>
            <a:r>
              <a:rPr lang="nl-NL" dirty="0" err="1"/>
              <a:t>practoratendag</a:t>
            </a:r>
            <a:r>
              <a:rPr lang="nl-NL" dirty="0"/>
              <a:t> 2019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6668F16-C319-234E-B00A-CE8D67E5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CC8E-E873-4DD1-8B3A-674AD2DF981E}" type="slidenum">
              <a:rPr lang="nl-NL" smtClean="0"/>
              <a:pPr/>
              <a:t>18</a:t>
            </a:fld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7A42CB2-7CE7-A943-9ED1-29FBFBFD6D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Stap 1</a:t>
            </a:r>
          </a:p>
          <a:p>
            <a:pPr lvl="1"/>
            <a:r>
              <a:rPr lang="nl-NL" dirty="0"/>
              <a:t>Breng een werkvraag in</a:t>
            </a:r>
          </a:p>
          <a:p>
            <a:pPr lvl="2"/>
            <a:r>
              <a:rPr lang="nl-NL" dirty="0"/>
              <a:t>Gericht op prof handelen</a:t>
            </a:r>
          </a:p>
          <a:p>
            <a:pPr lvl="2"/>
            <a:r>
              <a:rPr lang="nl-NL" dirty="0"/>
              <a:t>Een ik probleem</a:t>
            </a:r>
          </a:p>
          <a:p>
            <a:pPr lvl="2"/>
            <a:r>
              <a:rPr lang="nl-NL" dirty="0"/>
              <a:t>Binnen je cirkel van invloed</a:t>
            </a:r>
          </a:p>
          <a:p>
            <a:pPr lvl="2"/>
            <a:endParaRPr lang="nl-NL" dirty="0"/>
          </a:p>
          <a:p>
            <a:r>
              <a:rPr lang="nl-NL" dirty="0"/>
              <a:t>Stap 2</a:t>
            </a:r>
          </a:p>
          <a:p>
            <a:pPr lvl="1"/>
            <a:r>
              <a:rPr lang="nl-NL" dirty="0"/>
              <a:t>Selecteer een werkvraag</a:t>
            </a:r>
          </a:p>
          <a:p>
            <a:pPr lvl="2"/>
            <a:r>
              <a:rPr lang="nl-NL" dirty="0"/>
              <a:t>Urgentie</a:t>
            </a:r>
          </a:p>
          <a:p>
            <a:pPr lvl="2"/>
            <a:r>
              <a:rPr lang="nl-NL" dirty="0"/>
              <a:t>Herkenbaarheid</a:t>
            </a:r>
          </a:p>
          <a:p>
            <a:pPr lvl="2"/>
            <a:r>
              <a:rPr lang="nl-NL" dirty="0" err="1"/>
              <a:t>uitdagendheid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9724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537495-7428-0548-ACE3-B118C7695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stappen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72CE8D0-A910-FA4F-9B54-A05C82B5B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 Intervisie </a:t>
            </a:r>
            <a:r>
              <a:rPr lang="nl-NL" dirty="0" err="1"/>
              <a:t>practoratendag</a:t>
            </a:r>
            <a:r>
              <a:rPr lang="nl-NL" dirty="0"/>
              <a:t> 2019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1266AA8-6B8E-8C4B-940B-B444FF3F6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CC8E-E873-4DD1-8B3A-674AD2DF981E}" type="slidenum">
              <a:rPr lang="nl-NL" smtClean="0"/>
              <a:pPr/>
              <a:t>19</a:t>
            </a:fld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EE7EA17-7740-094E-B6C8-A20F267D77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Stap 3</a:t>
            </a:r>
          </a:p>
          <a:p>
            <a:pPr lvl="1"/>
            <a:r>
              <a:rPr lang="nl-NL" dirty="0"/>
              <a:t>Concretiseer de werkvraag</a:t>
            </a:r>
          </a:p>
          <a:p>
            <a:pPr lvl="2"/>
            <a:r>
              <a:rPr lang="nl-NL" dirty="0"/>
              <a:t>Waar loop ik tegenaan</a:t>
            </a:r>
          </a:p>
          <a:p>
            <a:pPr lvl="2"/>
            <a:r>
              <a:rPr lang="nl-NL" dirty="0"/>
              <a:t>Welke problemen, dilemma’s/keuzes ervaar ik daar</a:t>
            </a:r>
          </a:p>
          <a:p>
            <a:pPr lvl="2"/>
            <a:endParaRPr lang="nl-NL" dirty="0"/>
          </a:p>
          <a:p>
            <a:r>
              <a:rPr lang="nl-NL" dirty="0"/>
              <a:t>Stap 4</a:t>
            </a:r>
          </a:p>
          <a:p>
            <a:pPr lvl="1"/>
            <a:r>
              <a:rPr lang="nl-NL" dirty="0"/>
              <a:t>Werkvraag verhelderen (</a:t>
            </a:r>
            <a:r>
              <a:rPr lang="nl-NL" dirty="0">
                <a:solidFill>
                  <a:srgbClr val="FF0000"/>
                </a:solidFill>
              </a:rPr>
              <a:t>elke deelnemer stelt telkens een open of informatieve vraag, zonder oplossingssuggestie</a:t>
            </a:r>
            <a:r>
              <a:rPr lang="nl-NL" dirty="0"/>
              <a:t>).</a:t>
            </a:r>
          </a:p>
          <a:p>
            <a:pPr lvl="1"/>
            <a:endParaRPr lang="nl-NL" dirty="0"/>
          </a:p>
          <a:p>
            <a:r>
              <a:rPr lang="nl-NL" dirty="0"/>
              <a:t>Stap 5</a:t>
            </a:r>
          </a:p>
          <a:p>
            <a:pPr lvl="1"/>
            <a:r>
              <a:rPr lang="nl-NL" dirty="0"/>
              <a:t>Werkvraag analyseren (vrije associaties en interpretaties: Wat zou er zoal aan de hand kunnen zijn?)</a:t>
            </a:r>
          </a:p>
          <a:p>
            <a:pPr lvl="1"/>
            <a:r>
              <a:rPr lang="nl-NL" dirty="0">
                <a:solidFill>
                  <a:srgbClr val="FF0000"/>
                </a:solidFill>
              </a:rPr>
              <a:t>Probleeminbrenger luistert</a:t>
            </a:r>
          </a:p>
          <a:p>
            <a:pPr lvl="2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2411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66952" y="1204108"/>
            <a:ext cx="2669406" cy="145691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000" dirty="0" err="1">
                <a:solidFill>
                  <a:srgbClr val="FFFFFF"/>
                </a:solidFill>
              </a:rPr>
              <a:t>Practoratendag</a:t>
            </a:r>
            <a:b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000" dirty="0">
                <a:solidFill>
                  <a:srgbClr val="FFFFFF"/>
                </a:solidFill>
              </a:rPr>
              <a:t>11 </a:t>
            </a:r>
            <a:r>
              <a:rPr lang="en-US" sz="2000" dirty="0" err="1">
                <a:solidFill>
                  <a:srgbClr val="FFFFFF"/>
                </a:solidFill>
              </a:rPr>
              <a:t>december</a:t>
            </a:r>
            <a:r>
              <a:rPr lang="en-US" sz="2000" dirty="0">
                <a:solidFill>
                  <a:srgbClr val="FFFFFF"/>
                </a:solidFill>
              </a:rPr>
              <a:t> 2019</a:t>
            </a:r>
            <a:br>
              <a:rPr lang="en-US" sz="2000" kern="1200" dirty="0">
                <a:solidFill>
                  <a:srgbClr val="FFFFFF"/>
                </a:solidFill>
                <a:latin typeface="+mj-lt"/>
                <a:cs typeface="Arial"/>
              </a:rPr>
            </a:br>
            <a:br>
              <a:rPr lang="en-US" sz="2000" dirty="0">
                <a:cs typeface="Arial"/>
              </a:rPr>
            </a:br>
            <a:endParaRPr lang="en-US" sz="2000" kern="1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66951" y="3355130"/>
            <a:ext cx="5868727" cy="2427333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cs typeface="Arial"/>
              </a:rPr>
              <a:t>INTERVISIE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cs typeface="Arial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tx1"/>
                </a:solidFill>
                <a:ea typeface="+mn-lt"/>
                <a:cs typeface="+mn-lt"/>
              </a:rPr>
              <a:t>Practoraat</a:t>
            </a:r>
            <a:r>
              <a:rPr lang="en-US" sz="2400" b="1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en-US" sz="2400" b="1" dirty="0" err="1">
                <a:solidFill>
                  <a:schemeClr val="tx1"/>
                </a:solidFill>
                <a:ea typeface="+mn-lt"/>
                <a:cs typeface="+mn-lt"/>
              </a:rPr>
              <a:t>Onderwijs</a:t>
            </a:r>
            <a:r>
              <a:rPr lang="en-US" sz="2400" b="1" dirty="0">
                <a:solidFill>
                  <a:schemeClr val="tx1"/>
                </a:solidFill>
                <a:ea typeface="+mn-lt"/>
                <a:cs typeface="+mn-lt"/>
              </a:rPr>
              <a:t> &amp; </a:t>
            </a:r>
            <a:r>
              <a:rPr lang="en-US" sz="2400" b="1" dirty="0" err="1">
                <a:solidFill>
                  <a:schemeClr val="tx1"/>
                </a:solidFill>
                <a:ea typeface="+mn-lt"/>
                <a:cs typeface="+mn-lt"/>
              </a:rPr>
              <a:t>digitalisering</a:t>
            </a:r>
            <a:endParaRPr lang="en-US" sz="2400" b="1" dirty="0">
              <a:solidFill>
                <a:schemeClr val="tx1"/>
              </a:solidFill>
              <a:cs typeface="Arial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cs typeface="Arial"/>
              </a:rPr>
              <a:t>Practoraat Rekenen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Practoraat Research Lab</a:t>
            </a:r>
            <a:endParaRPr lang="en-US" sz="2400" b="1" dirty="0">
              <a:solidFill>
                <a:schemeClr val="bg1">
                  <a:lumMod val="75000"/>
                </a:schemeClr>
              </a:solidFill>
              <a:cs typeface="Arial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EEC92C0-5065-4A42-BEFF-426399427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0012" y="977068"/>
            <a:ext cx="3381974" cy="249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79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E8813C-459A-BD43-A674-04FD58208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Stappen vervolg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ED3EAD7-66E7-7649-88EE-95CF0F25D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- 1 september 2017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B574EBC-5F1A-5743-ABED-F5050B89E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CC8E-E873-4DD1-8B3A-674AD2DF981E}" type="slidenum">
              <a:rPr lang="nl-NL" smtClean="0"/>
              <a:pPr/>
              <a:t>20</a:t>
            </a:fld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391DE03-9548-C544-91A2-552A637C72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Stap 6</a:t>
            </a:r>
          </a:p>
          <a:p>
            <a:pPr lvl="1"/>
            <a:r>
              <a:rPr lang="nl-NL" dirty="0"/>
              <a:t>Adviezen formuleren</a:t>
            </a:r>
          </a:p>
          <a:p>
            <a:pPr lvl="2"/>
            <a:r>
              <a:rPr lang="nl-NL" dirty="0"/>
              <a:t>Concreet: kort en helder</a:t>
            </a:r>
          </a:p>
          <a:p>
            <a:pPr lvl="2"/>
            <a:r>
              <a:rPr lang="nl-NL" dirty="0"/>
              <a:t>Noteer op flap</a:t>
            </a:r>
          </a:p>
          <a:p>
            <a:pPr lvl="2"/>
            <a:r>
              <a:rPr lang="nl-NL" dirty="0">
                <a:solidFill>
                  <a:srgbClr val="FF0000"/>
                </a:solidFill>
              </a:rPr>
              <a:t>De probleeminbrenger luistert/kijkt</a:t>
            </a:r>
          </a:p>
          <a:p>
            <a:pPr lvl="2"/>
            <a:endParaRPr lang="nl-NL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chemeClr val="tx1"/>
                </a:solidFill>
              </a:rPr>
              <a:t>Stap 7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Kies je advies</a:t>
            </a:r>
          </a:p>
          <a:p>
            <a:pPr lvl="2"/>
            <a:r>
              <a:rPr lang="nl-NL" dirty="0">
                <a:solidFill>
                  <a:schemeClr val="tx1"/>
                </a:solidFill>
              </a:rPr>
              <a:t>De </a:t>
            </a:r>
            <a:r>
              <a:rPr lang="nl-NL" dirty="0">
                <a:solidFill>
                  <a:srgbClr val="FF0000"/>
                </a:solidFill>
              </a:rPr>
              <a:t>probleeminbrenger</a:t>
            </a:r>
            <a:r>
              <a:rPr lang="nl-NL" dirty="0">
                <a:solidFill>
                  <a:schemeClr val="tx1"/>
                </a:solidFill>
              </a:rPr>
              <a:t> start met korte herformulering probleem</a:t>
            </a:r>
          </a:p>
          <a:p>
            <a:pPr lvl="2"/>
            <a:r>
              <a:rPr lang="nl-NL" dirty="0">
                <a:solidFill>
                  <a:schemeClr val="tx1"/>
                </a:solidFill>
              </a:rPr>
              <a:t>Loopt de adviezen </a:t>
            </a:r>
            <a:r>
              <a:rPr lang="nl-NL" dirty="0" err="1">
                <a:solidFill>
                  <a:schemeClr val="tx1"/>
                </a:solidFill>
              </a:rPr>
              <a:t>lanfs</a:t>
            </a:r>
            <a:endParaRPr lang="nl-NL" dirty="0">
              <a:solidFill>
                <a:schemeClr val="tx1"/>
              </a:solidFill>
            </a:endParaRPr>
          </a:p>
          <a:p>
            <a:pPr lvl="2"/>
            <a:r>
              <a:rPr lang="nl-NL" dirty="0">
                <a:solidFill>
                  <a:schemeClr val="tx1"/>
                </a:solidFill>
              </a:rPr>
              <a:t>Kiest een advies</a:t>
            </a:r>
          </a:p>
        </p:txBody>
      </p:sp>
    </p:spTree>
    <p:extLst>
      <p:ext uri="{BB962C8B-B14F-4D97-AF65-F5344CB8AC3E}">
        <p14:creationId xmlns:p14="http://schemas.microsoft.com/office/powerpoint/2010/main" val="3791028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B37F93-57F2-0F4E-B0FA-0F7A3117D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Stappen vervolg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42BC506-25E2-EA44-844D-19CA9D3D7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 Intervisie </a:t>
            </a:r>
            <a:r>
              <a:rPr lang="nl-NL" dirty="0" err="1"/>
              <a:t>practoratendag</a:t>
            </a:r>
            <a:r>
              <a:rPr lang="nl-NL"/>
              <a:t> 2019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593B203-F06E-CB40-A881-995A1FB8C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CC8E-E873-4DD1-8B3A-674AD2DF981E}" type="slidenum">
              <a:rPr lang="nl-NL" smtClean="0"/>
              <a:pPr/>
              <a:t>21</a:t>
            </a:fld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9250DFA-F40F-0340-B361-F5176FA8F7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Stap 8</a:t>
            </a:r>
          </a:p>
          <a:p>
            <a:pPr lvl="1"/>
            <a:r>
              <a:rPr lang="nl-NL" dirty="0"/>
              <a:t>Concretiseren</a:t>
            </a:r>
          </a:p>
          <a:p>
            <a:pPr lvl="2"/>
            <a:r>
              <a:rPr lang="nl-NL" dirty="0"/>
              <a:t>Hoe ga je het aanpakken</a:t>
            </a:r>
          </a:p>
          <a:p>
            <a:pPr lvl="2"/>
            <a:r>
              <a:rPr lang="nl-NL" dirty="0"/>
              <a:t>Wat ga je doen</a:t>
            </a:r>
          </a:p>
          <a:p>
            <a:pPr lvl="2"/>
            <a:r>
              <a:rPr lang="nl-NL" dirty="0"/>
              <a:t>Met wie? Wanneer?</a:t>
            </a:r>
          </a:p>
          <a:p>
            <a:pPr lvl="2"/>
            <a:r>
              <a:rPr lang="nl-NL" dirty="0"/>
              <a:t>Succes- en faalfactoren</a:t>
            </a:r>
          </a:p>
          <a:p>
            <a:pPr lvl="2"/>
            <a:endParaRPr lang="nl-NL" dirty="0"/>
          </a:p>
          <a:p>
            <a:r>
              <a:rPr lang="nl-NL" dirty="0"/>
              <a:t>Stap 9</a:t>
            </a:r>
          </a:p>
          <a:p>
            <a:pPr lvl="1"/>
            <a:r>
              <a:rPr lang="nl-NL" dirty="0"/>
              <a:t>Evaluatie: leren en generaliseren</a:t>
            </a:r>
          </a:p>
          <a:p>
            <a:pPr lvl="2"/>
            <a:r>
              <a:rPr lang="nl-NL" dirty="0"/>
              <a:t>Welke algemene conclusies kun je trekken?</a:t>
            </a:r>
          </a:p>
          <a:p>
            <a:pPr lvl="2"/>
            <a:r>
              <a:rPr lang="nl-NL" dirty="0"/>
              <a:t>Hoe werkt deze intervisiemethode?</a:t>
            </a:r>
          </a:p>
          <a:p>
            <a:pPr lvl="2"/>
            <a:r>
              <a:rPr lang="nl-NL" dirty="0"/>
              <a:t>Afspraken voor de toekomst?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2274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erticale tekst 4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CC8E-E873-4DD1-8B3A-674AD2DF981E}" type="slidenum">
              <a:rPr lang="nl-NL" smtClean="0"/>
              <a:t>3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949" y="0"/>
            <a:ext cx="9248595" cy="694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41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erticale tekst 4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CC8E-E873-4DD1-8B3A-674AD2DF981E}" type="slidenum">
              <a:rPr lang="nl-NL" smtClean="0"/>
              <a:t>4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936" y="0"/>
            <a:ext cx="9567497" cy="714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72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66952" y="1204108"/>
            <a:ext cx="2669406" cy="145691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000" dirty="0" err="1">
                <a:solidFill>
                  <a:srgbClr val="FFFFFF"/>
                </a:solidFill>
              </a:rPr>
              <a:t>Practoratendag</a:t>
            </a:r>
            <a:b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000" dirty="0">
                <a:solidFill>
                  <a:srgbClr val="FFFFFF"/>
                </a:solidFill>
              </a:rPr>
              <a:t>11 </a:t>
            </a:r>
            <a:r>
              <a:rPr lang="en-US" sz="2000" dirty="0" err="1">
                <a:solidFill>
                  <a:srgbClr val="FFFFFF"/>
                </a:solidFill>
              </a:rPr>
              <a:t>december</a:t>
            </a:r>
            <a:r>
              <a:rPr lang="en-US" sz="2000" dirty="0">
                <a:solidFill>
                  <a:srgbClr val="FFFFFF"/>
                </a:solidFill>
              </a:rPr>
              <a:t> 2019</a:t>
            </a:r>
            <a:br>
              <a:rPr lang="en-US" sz="2000" kern="1200" dirty="0">
                <a:solidFill>
                  <a:srgbClr val="FFFFFF"/>
                </a:solidFill>
                <a:latin typeface="+mj-lt"/>
                <a:cs typeface="Arial"/>
              </a:rPr>
            </a:br>
            <a:br>
              <a:rPr lang="en-US" sz="2000" dirty="0">
                <a:cs typeface="Arial"/>
              </a:rPr>
            </a:br>
            <a:endParaRPr lang="en-US" sz="2000" kern="1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66951" y="3355130"/>
            <a:ext cx="5868727" cy="2427333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cs typeface="Arial"/>
              </a:rPr>
              <a:t>INTERVISIE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cs typeface="Arial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Practoraat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2400" b="1" dirty="0" err="1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Onderwijs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 &amp; </a:t>
            </a:r>
            <a:r>
              <a:rPr lang="en-US" sz="2400" b="1" dirty="0" err="1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digitalisering</a:t>
            </a:r>
            <a:endParaRPr lang="en-US" sz="2400" b="1" dirty="0">
              <a:solidFill>
                <a:schemeClr val="bg1">
                  <a:lumMod val="65000"/>
                </a:schemeClr>
              </a:solidFill>
              <a:cs typeface="Arial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cs typeface="Arial"/>
              </a:rPr>
              <a:t>Practoraat Rekenen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Practoraat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 Research Lab</a:t>
            </a:r>
            <a:endParaRPr lang="en-US" sz="2400" b="1" dirty="0">
              <a:solidFill>
                <a:schemeClr val="bg1">
                  <a:lumMod val="65000"/>
                </a:schemeClr>
              </a:solidFill>
              <a:cs typeface="Arial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EEC92C0-5065-4A42-BEFF-426399427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0012" y="977068"/>
            <a:ext cx="3381974" cy="249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52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FA82CEF-7C11-4D0A-B429-9595FF9A0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4" y="1143000"/>
            <a:ext cx="8841291" cy="3192236"/>
          </a:xfrm>
        </p:spPr>
        <p:txBody>
          <a:bodyPr>
            <a:normAutofit/>
          </a:bodyPr>
          <a:lstStyle/>
          <a:p>
            <a:r>
              <a:rPr lang="nl-NL" sz="3200" dirty="0"/>
              <a:t>Practoraat Rekenen</a:t>
            </a:r>
            <a:br>
              <a:rPr lang="nl-NL" dirty="0"/>
            </a:br>
            <a:br>
              <a:rPr lang="nl-NL" dirty="0"/>
            </a:br>
            <a:r>
              <a:rPr lang="nl-NL" i="1" dirty="0">
                <a:solidFill>
                  <a:schemeClr val="tx1"/>
                </a:solidFill>
              </a:rPr>
              <a:t>Wat is een goede rekenles in het mbo en hoe geef je die?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A77FD51-DCE7-4E30-8B3F-7EBF1A0AB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5724676"/>
            <a:ext cx="1583804" cy="46899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AC4F783-9EF2-4D16-B193-046F9E9D76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9" t="26375" r="21763" b="31587"/>
          <a:stretch/>
        </p:blipFill>
        <p:spPr>
          <a:xfrm>
            <a:off x="2831246" y="5724676"/>
            <a:ext cx="1705971" cy="65014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7EBDCDC-A79E-4143-9C4E-2E870ADB29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9" b="29672"/>
          <a:stretch/>
        </p:blipFill>
        <p:spPr>
          <a:xfrm>
            <a:off x="4805150" y="5724676"/>
            <a:ext cx="1868606" cy="73696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A4A2355-64B5-4EE8-9E69-2C1A3BCFD0C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5" t="19104" r="4279" b="16525"/>
          <a:stretch/>
        </p:blipFill>
        <p:spPr>
          <a:xfrm>
            <a:off x="6651957" y="5135007"/>
            <a:ext cx="2465885" cy="13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58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B898B-AD82-4F8C-83A4-4B8943D0A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van het </a:t>
            </a:r>
            <a:br>
              <a:rPr lang="nl-NL" dirty="0"/>
            </a:br>
            <a:r>
              <a:rPr lang="nl-NL" dirty="0"/>
              <a:t>Practoraat Rekenen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08A1D1-53D9-4432-928F-34BE97CAF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Kennisdeling</a:t>
            </a:r>
          </a:p>
          <a:p>
            <a:pPr lvl="1"/>
            <a:r>
              <a:rPr lang="nl-NL" dirty="0"/>
              <a:t>het inrichten van een netwerkstructuur praktijkgericht onderzoek rekenen</a:t>
            </a:r>
          </a:p>
          <a:p>
            <a:pPr lvl="1"/>
            <a:endParaRPr lang="nl-NL" dirty="0"/>
          </a:p>
          <a:p>
            <a:r>
              <a:rPr lang="nl-NL" dirty="0"/>
              <a:t>Onderzoek</a:t>
            </a:r>
          </a:p>
          <a:p>
            <a:pPr lvl="1"/>
            <a:r>
              <a:rPr lang="nl-NL" dirty="0"/>
              <a:t>het begeleiden en ondersteunen van praktijkgericht onderzoek</a:t>
            </a:r>
          </a:p>
          <a:p>
            <a:pPr lvl="1"/>
            <a:endParaRPr lang="nl-NL" dirty="0"/>
          </a:p>
          <a:p>
            <a:r>
              <a:rPr lang="nl-NL" dirty="0"/>
              <a:t>Beeldvorming</a:t>
            </a:r>
          </a:p>
          <a:p>
            <a:pPr lvl="1"/>
            <a:r>
              <a:rPr lang="nl-NL" dirty="0"/>
              <a:t>campagne om de beeldvorming over rekenen te verbeteren</a:t>
            </a:r>
          </a:p>
        </p:txBody>
      </p:sp>
    </p:spTree>
    <p:extLst>
      <p:ext uri="{BB962C8B-B14F-4D97-AF65-F5344CB8AC3E}">
        <p14:creationId xmlns:p14="http://schemas.microsoft.com/office/powerpoint/2010/main" val="2085184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5F3A48-B6FF-4110-BEDF-E24332250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Onderzoek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3EA8C7-D928-45BA-B1D1-67FBF1814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Kenniskring</a:t>
            </a:r>
          </a:p>
          <a:p>
            <a:r>
              <a:rPr lang="nl-NL" dirty="0"/>
              <a:t>Masterclasses</a:t>
            </a:r>
          </a:p>
          <a:p>
            <a:r>
              <a:rPr lang="nl-NL" dirty="0"/>
              <a:t>Onderzoekcanvas</a:t>
            </a:r>
          </a:p>
        </p:txBody>
      </p:sp>
    </p:spTree>
    <p:extLst>
      <p:ext uri="{BB962C8B-B14F-4D97-AF65-F5344CB8AC3E}">
        <p14:creationId xmlns:p14="http://schemas.microsoft.com/office/powerpoint/2010/main" val="2041743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5F3A48-B6FF-4110-BEDF-E24332250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Onderzoek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3EA8C7-D928-45BA-B1D1-67FBF1814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Kenniskring</a:t>
            </a:r>
          </a:p>
          <a:p>
            <a:r>
              <a:rPr lang="nl-NL" dirty="0"/>
              <a:t>Masterclasses</a:t>
            </a:r>
          </a:p>
          <a:p>
            <a:r>
              <a:rPr lang="nl-NL" dirty="0"/>
              <a:t>Onderzoekcanvas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937F2B1-54FA-4FCA-87D4-442265074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757" y="1147403"/>
            <a:ext cx="8301452" cy="545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02827"/>
      </p:ext>
    </p:extLst>
  </p:cSld>
  <p:clrMapOvr>
    <a:masterClrMapping/>
  </p:clrMapOvr>
</p:sld>
</file>

<file path=ppt/theme/theme1.xml><?xml version="1.0" encoding="utf-8"?>
<a:theme xmlns:a="http://schemas.openxmlformats.org/drawingml/2006/main" name="Teldesign - mboRijnland">
  <a:themeElements>
    <a:clrScheme name="Aangepast 4">
      <a:dk1>
        <a:sysClr val="windowText" lastClr="000000"/>
      </a:dk1>
      <a:lt1>
        <a:sysClr val="window" lastClr="FFFFFF"/>
      </a:lt1>
      <a:dk2>
        <a:srgbClr val="3A0F49"/>
      </a:dk2>
      <a:lt2>
        <a:srgbClr val="EEECE1"/>
      </a:lt2>
      <a:accent1>
        <a:srgbClr val="E54160"/>
      </a:accent1>
      <a:accent2>
        <a:srgbClr val="E54160"/>
      </a:accent2>
      <a:accent3>
        <a:srgbClr val="9BBB59"/>
      </a:accent3>
      <a:accent4>
        <a:srgbClr val="E54160"/>
      </a:accent4>
      <a:accent5>
        <a:srgbClr val="4BACC6"/>
      </a:accent5>
      <a:accent6>
        <a:srgbClr val="E54160"/>
      </a:accent6>
      <a:hlink>
        <a:srgbClr val="3A0F49"/>
      </a:hlink>
      <a:folHlink>
        <a:srgbClr val="E54160"/>
      </a:folHlink>
    </a:clrScheme>
    <a:fontScheme name="Aangepast 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r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abloon kenniskring" id="{A1445F3F-ABEB-46D6-B324-D46C379996E9}" vid="{F0B399D5-15F2-4395-8C3B-CA6EEDA931CF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B5FC14D3017847BCB32D2E70301096" ma:contentTypeVersion="14" ma:contentTypeDescription="Een nieuw document maken." ma:contentTypeScope="" ma:versionID="a1ed51b591e066ef254beb542f2f451f">
  <xsd:schema xmlns:xsd="http://www.w3.org/2001/XMLSchema" xmlns:xs="http://www.w3.org/2001/XMLSchema" xmlns:p="http://schemas.microsoft.com/office/2006/metadata/properties" xmlns:ns2="b5002053-e3c1-431f-b7e5-2b1a3836a497" xmlns:ns3="f241a635-f5ff-4b18-abcb-308de56ceef9" targetNamespace="http://schemas.microsoft.com/office/2006/metadata/properties" ma:root="true" ma:fieldsID="5735910330250a52aa55ac66a5815f83" ns2:_="" ns3:_="">
    <xsd:import namespace="b5002053-e3c1-431f-b7e5-2b1a3836a497"/>
    <xsd:import namespace="f241a635-f5ff-4b18-abcb-308de56ceef9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002053-e3c1-431f-b7e5-2b1a3836a49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Afbeeldingtags" ma:readOnly="false" ma:fieldId="{5cf76f15-5ced-4ddc-b409-7134ff3c332f}" ma:taxonomyMulti="true" ma:sspId="b4d33ff8-e5f8-47b4-9063-3b162a2131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41a635-f5ff-4b18-abcb-308de56ceef9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1d464f57-1862-4705-bb88-ec4106733b29}" ma:internalName="TaxCatchAll" ma:showField="CatchAllData" ma:web="f241a635-f5ff-4b18-abcb-308de56cee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241a635-f5ff-4b18-abcb-308de56ceef9" xsi:nil="true"/>
    <lcf76f155ced4ddcb4097134ff3c332f xmlns="b5002053-e3c1-431f-b7e5-2b1a3836a49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E41C0D-C53A-43D7-8E0F-D397B4D3C4A2}"/>
</file>

<file path=customXml/itemProps2.xml><?xml version="1.0" encoding="utf-8"?>
<ds:datastoreItem xmlns:ds="http://schemas.openxmlformats.org/officeDocument/2006/customXml" ds:itemID="{0BEB7263-3576-4E49-8F8B-6CACF7F44EF6}">
  <ds:schemaRefs>
    <ds:schemaRef ds:uri="http://schemas.microsoft.com/office/2006/documentManagement/types"/>
    <ds:schemaRef ds:uri="http://schemas.microsoft.com/office/infopath/2007/PartnerControls"/>
    <ds:schemaRef ds:uri="16b4c603-9eb3-42e0-8e96-9ea335ae0da1"/>
    <ds:schemaRef ds:uri="http://purl.org/dc/elements/1.1/"/>
    <ds:schemaRef ds:uri="http://schemas.microsoft.com/office/2006/metadata/properties"/>
    <ds:schemaRef ds:uri="http://purl.org/dc/terms/"/>
    <ds:schemaRef ds:uri="e31007bd-db85-463f-add3-9f31a6e39e70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5955AFD-C508-4F8C-B350-8AD2935FC5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645</Words>
  <Application>Microsoft Office PowerPoint</Application>
  <PresentationFormat>Breedbeeld</PresentationFormat>
  <Paragraphs>187</Paragraphs>
  <Slides>21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21</vt:i4>
      </vt:variant>
    </vt:vector>
  </HeadingPairs>
  <TitlesOfParts>
    <vt:vector size="27" baseType="lpstr">
      <vt:lpstr>Arial</vt:lpstr>
      <vt:lpstr>Calibri</vt:lpstr>
      <vt:lpstr>Trebuchet MS</vt:lpstr>
      <vt:lpstr>Wingdings 3</vt:lpstr>
      <vt:lpstr>Teldesign - mboRijnland</vt:lpstr>
      <vt:lpstr>Facet</vt:lpstr>
      <vt:lpstr>Intervisie  maar eerst voorstellen</vt:lpstr>
      <vt:lpstr>Practoratendag  11 december 2019  </vt:lpstr>
      <vt:lpstr>PowerPoint-presentatie</vt:lpstr>
      <vt:lpstr>PowerPoint-presentatie</vt:lpstr>
      <vt:lpstr>Practoratendag  11 december 2019  </vt:lpstr>
      <vt:lpstr>Practoraat Rekenen  Wat is een goede rekenles in het mbo en hoe geef je die?</vt:lpstr>
      <vt:lpstr>Opdracht van het  Practoraat Rekenen</vt:lpstr>
      <vt:lpstr>Onderzoek</vt:lpstr>
      <vt:lpstr>Onderzoek</vt:lpstr>
      <vt:lpstr>Practoratendag  11 december 2019  </vt:lpstr>
      <vt:lpstr>Practoraten bij mboRijnland, een logische ontwikkeling</vt:lpstr>
      <vt:lpstr>Practoraat Research Lab</vt:lpstr>
      <vt:lpstr>Practoraat Research Lab</vt:lpstr>
      <vt:lpstr>verbindende rol practoraat Research Lab (leergemeenschap)</vt:lpstr>
      <vt:lpstr>Een practoraatsgroep </vt:lpstr>
      <vt:lpstr>Vraagarticulatie</vt:lpstr>
      <vt:lpstr>Intervisie voor en door practoraten </vt:lpstr>
      <vt:lpstr>Een methodiek voor intervisie</vt:lpstr>
      <vt:lpstr>stappen</vt:lpstr>
      <vt:lpstr>Stappen vervolg</vt:lpstr>
      <vt:lpstr>Stappen vervolg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RVT  19 november 2019</dc:title>
  <dc:creator>erica wijnands</dc:creator>
  <cp:lastModifiedBy>Dorinde van Helden</cp:lastModifiedBy>
  <cp:revision>180</cp:revision>
  <dcterms:created xsi:type="dcterms:W3CDTF">2019-11-18T10:57:28Z</dcterms:created>
  <dcterms:modified xsi:type="dcterms:W3CDTF">2024-07-18T10:59:04Z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0x010100D8B5FC14D3017847BCB32D2E70301096</vt:lpwstr>
  </property>
</Properties>
</file>